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и обрушение дома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и не допустить беды?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знать эти правила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квартире опасность может возникнуть из-за газа, электричества или пожара. Даже небольшая ошибка способна быстро превратиться в серьёзную аварию. Поэтому важно уметь заметить тревожные признаки, не паниковать и сразу обратиться к взрослым.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взрыв в доме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Утечка газа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начинает выходить из трубы, шланга или прибора и незаметно заполняет помещение, особенно если окна закрыты и вентиляция работает плохо.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Накопление смеси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смешивается с воздухом и постепенно достигает опасной концентрации. Чем дольше утечка продолжается, тем выше риск.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Источник воспламенения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искры, пламени или другого нагревающегося предмета, чтобы газовая смесь вспыхнула.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Взрыв и 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хлопок, ударная волна и повреждение окон, дверей, стен и перекрытий; затем может начаться пожар.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аварий в жилых домах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показаны наиболее частые источники риска в быту. Особенно опасны скрытые неисправности, которые долго остаются незаметными.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аварии связаны с ошибками людей и изношенным оборудованием, значит, профилактика особенно важна.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типовым причинам аварий в жилых домах; без привязки к официальной статистике.
</a:t>
            </a:r>
            <a:endParaRPr lang="en-US" sz="7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4038" y="1768975"/>
            <a:ext cx="197775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74375"/>
            <a:ext cx="252900" cy="252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повреждается после взрыва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выбивает ударной волной, а осколки могут разлететься далеко и стать причиной травм у людей в квартире и на улице.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Дверные коробки, замки и полотна деформируются, из-за чего люди могут оказаться заблокированы в помещении или, наоборот, вход становится открытым.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стенах появляются трещины, сколы и смещения. При сильном повреждении страдают несущие элементы, и здание теряет устойчивость.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между этажами могут треснуть или частично обрушиться. Тогда опасность распространяется не только на одну квартиру, но и на весь подъезд.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взрыва часто возникают пожар, утечка газа, дым и падающие обломки. Даже если разрушения кажутся небольшими, находиться рядом бывает опасно.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звуки, которые нельзя игнорировать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заметить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тревоге часто сигнализируют запах газа и тихое шипение у трубы, шланга или плиты. Эти признаки говорят о возможной утечке и требуют немедленного внимания.
</a:t>
            </a:r>
            <a:endParaRPr lang="en-US" sz="97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самочувствие и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появляются головная боль, слабость, нехватка воздуха и запотевшие окна. Если в кухне пламя стало жёлто-оранжевым, ситуацию нужно считать опасной.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запахе газа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утечки газа в квартире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источник огня или электричества способен запустить аварию. Поэтому при запахе газа нельзя проверять помещение самостоятельно.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утечке бытового газа и действиях при запахе газа.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искра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превратить скопившийся газ в вспышку и взрыв.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специалисты после взрыва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происшествия осматривают не только место разрушения, но и соседние помещения. Это помогает понять, можно ли безопасно вернуться в дом.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повреждены несущие элементы или есть утечка газа, доступ в дом ограничивают до полного обследования и устранения опасности.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обследования здания после аварии; по материалам служб экстренного реагирования.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оценивают, безопасен ли дом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инженеры осматривают несущие стены, лестницы, перекрытия и фундамент. Их задача — найти трещины, смещения и места, где конструкция может потерять прочность.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специалисты сравнивают повреждения внутри дома и снаружи, чтобы понять, можно ли временно использовать здание или нужно срочно закрыть доступ жильцам.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разрушения серьёзные, назначают капитальный ремонт. Когда восстановление невозможно или слишком опасно, здание могут признать непригодным для проживания.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развития аварии в доме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опасно, что первые этапы часто незаметны: запах может почувствовать не каждый, а время на реакцию бывает очень коротким.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утечка, тем меньше риск взрыва, пожара и разрушений. Быстрое сообщение взрослым прерывает цепочку аварии.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основам безопасности жизнедеятельности; схема последовательности событий, 2025
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на месте происшествия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первыми берут огонь под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подъезда уже мигают спецмашины, а пожарные разматывают рукава и проверяют, нет ли новых очагов возгорания. Они охлаждают опасные участки, чтобы пламя не перекинулось на соседние квартиры и не усилило разрушения.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ищут людей и проверяют подъезд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входят туда, где это безопасно, и внимательно осматривают лестницы, квартиры и возможные завалы. Их задача — быстро найти пострадавших, вывести их наружу и убедиться, что в доме не осталось людей в опасной зоне.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служба и врачи работают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газовой службы перекрывают подачу газа и проверяют трубы, чтобы исключить повторный взрыв. Рядом врачи осматривают жильцов, помогают при ушибах, ожогах и признаках отравления дымом, а полиция ограничивает проход к дому.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эвакуация жильцов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людей выводят из самого опасного подъезда и соседних квартир, не позволяя им возвращаться за вещами. Движение организуют быстро, чтобы не задерживаться в зоне возможного обрушения.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помогают детям, пожилым людям и тем, кому трудно идти самостоятельно. При необходимости рядом идут взрослые или сотрудники служб, чтобы никто не упал на лестнице и не отстал от группы.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всех собирают в безопасном месте и пересчитывают жильцов. Вернуться в дом можно только после осмотра специалистов, когда они подтвердят, что здание не угрожает людям.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взять при срочном выходе из дома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только самое необходимое, чтобы не задерживаться и не возвращаться в опасное помещение.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срочном выходе важнее скорость, чем количество вещей. Небольшой набор помогает сохранить связь, здоровье и возможность быстро устроиться вне дома.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эвакуации из жилого дома; учебные материалы по ОБЖ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людей и города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взрыв опасен ожогами, ушибами, отравлением дымом и сильным испугом. Иногда помощь врачей нужна сразу, а восстановление занимает много времени.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люди могут временно лишиться жилья, тепла, света и привычного режима. Семьям приходится искать безопасное место для ночлега и ждать проверки дома.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тоже несёт серьёзные потери: нужны спасательные работы, ремонт, обследование соседних зданий и помощь пострадавшим. Такие расходы планируются и оплачиваются из разных служб.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дом уцелел частично, рядом может сохраняться опасность. Поэтому специалисты долго проверяют подъезды, лестницы, коммуникации и закрывают доступ до полного разрешения.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повреждения бывают чаще всего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следы аварии обычно видны снаружи, поэтому пострадать может не только квартира, где произошёл взрыв, но и весь подъезд.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фасад повреждаются чаще всего, но именно разрушение перекрытий создаёт наибольшую угрозу для жизни и требует срочной проверки.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повреждений после аварии в жилом доме; обобщённые данные для визуализации, 2025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предотвращают такие происшествия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безопасности в жилом доме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квартире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Следите, чтобы вентиляционные решётки были открыты и кухня проветривалась. Если воздух не выходит, газ и продукты горения могут скапливаться в комнате.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оставляйте плиту без присмотра и не пользуйтесь шлангами с трещинами или перегибами. Любая неисправность требует немедленного обращения к взрослым.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кран должен быть доступен, а рядом с плитой не должно лежать лишних вещей. Так можно быстро перекрыть подачу газа в опасной ситуации.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Плиты, колонки и трубы проверяют взрослые и специалисты газовой службы. Самостоятельно разбирать оборудование нельзя, потому что это может усилить утечку.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Увидел запах газа — уходи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пахнет газом, не задерживайся и не пытайся разобраться сам. Спокойно выйди наружу, не трогая выключатели, и сразу найди взрослого, который поможет вызвать специалистов и перекрыть газ.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 взрослым и звони 112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чётко, где ты находишься и что почувствовал запах газа или услышал шипение. Если рядом есть телефон и это безопасно, запомни номер 112: он помогает быстро вызвать экстренную помощь из любой точки.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детей: что делать при опасности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осторожность спасает жизни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 доме часто начинается незаметно, но развивается очень быстро. Внимательность, раннее сообщение взрослым и отказ от рискованных действий помогают защитить людей и предотвратить трагедию.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2026-05-20T21:28:39Z</dcterms:created>
  <dcterms:modified xsi:type="dcterms:W3CDTF">2026-05-20T21:28:39Z</dcterms:modified>
</cp:coreProperties>
</file>