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563" y="166550"/>
            <a:ext cx="4267823" cy="393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Опорно-двигательный аппарат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Скелет, мышцы и суставы работают вместе, чтобы мы могли двигаться.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кости и мышцы особенно активно растут, а учебные нагрузки становятся дольше и тяжелее. Поэтому важно понимать, как устроен опорно-двигательный аппарат и как сохранить осанку, силу и выносливость без вреда для здоровья.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464" y="1583200"/>
            <a:ext cx="2688723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опорно-двигательный аппарат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образует прочную основу тела, поддерживает его форму и служит опорой для мышц. Он защищает внутренние органы и помогает сохранять устойчивое положение.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 сухожилия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удерживают кости вместе и укрепляют суставы, а сухожилия соединяют мышцы с костями. Благодаря им движения становятся точными, а тело — более устойчивым.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активная часть системы: мышцы сокращаются, тянут кости и вызывают движение. Без их работы человек не смог бы ходить, поднимать предметы и сохранять позу.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и хрящи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и делают возможными сгибание, повороты и другие движения. Хрящи уменьшают трение, чтобы движения были более плавными и безопасными.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как каркас тела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действует как внутренний каркас: он поддерживает тело, помогает сохранять его форму и распределяет нагрузку при стоянии, ходьбе и беге.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головной мозг, а грудная клетка оберегает сердце и лёгкие от повреждений. Это особенно важно при падениях и ударах.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удерживает туловище в вертикальном положении и соединяет многие части скелета. Его строение позволяет человеку наклоняться, поворачиваться и сохранять равновесие.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Изгибы позвоночника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33–34 позвонка, а физиологические изгибы позвоночника работают как амортизатор. Они смягчают удары при движении и снижают нагрузку на мышцы.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«Опорно-двигательный аппарат»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скелета выполняет свою задачу, а вместе они обеспечивают движение, защиту и опору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скелета различаются по строению, но работают согласованно: одни защищают, другие обеспечивают опору и передвижение.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Кости: прочные, но живые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всё время растёт, перестраивается и восстанавливается после нагрузок и мелких повреждений. Именно поэтому кости могут заживать и приспосабливаться к изменениям.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состоит не только из твёрдого вещества: в ней есть компактный и губчатый слой, костный мозг, сосуды и нервы. Поэтому это живая ткань, а не просто «твёрдая оболочка».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 детей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кости более гибкие, чем у взрослых, поэтому повреждения могут проходить иначе. Из-за этого у школьников чаще встречаются неполные переломы и особенности восстановления.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костей зависит от питания, движения и режима дня. Если организму не хватает нужных веществ и нагрузки слишком малы, костная ткань развивается хуже.
</a:t>
            </a:r>
            <a:endParaRPr lang="en-US" sz="9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функций скелета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участвует не только в движении, но и в обмене веществ: в костях запасаются минеральные соли, а в костном мозге образуются клетки крови.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значимые для повседневной жизни функции — опора и движение; остальные поддерживают здоровье и работу организма.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и осанка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изгибы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не прямой, а имеет изгибы, которые помогают телу легче переносить ходьбу, бег и прыжки. Они уменьшают нагрузку на кости и мышцы.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спине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сидение, слабые мышцы и слишком тяжёлый рюкзак постепенно перегружают позвоночник. Если не следить за положением тела, может появиться сутулость и нарушение осанки.
</a:t>
            </a:r>
            <a:endParaRPr lang="en-US" sz="104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распределяет вес тела более равномерно и помогает мышцам спины меньше уставать. Это делает движения свободнее и снижает риск болей.
</a:t>
            </a:r>
            <a:endParaRPr lang="en-US" sz="10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тела: от сигнала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работу нервной системы, мышц, сухожилий и суставов.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Суставы, связки и хрящи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так, чтобы они могли двигаться относительно друг друга. Благодаря им человек может сгибать руки и ноги, поворачивать голову и выполнять точные движения.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Синовиальная жидкость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полости сустава есть жидкость, которая облегчает скольжение костей друг относительно друга. Она делает движения более свободными и снижает нагрузку на суставные поверхности.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удерживают кости в правильном положении и ограничивают слишком резкие движения. Они помогают суставам оставаться устойчивыми и уменьшают риск вывихов и растяжений.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Суставной хрящ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покрывает поверхности костей внутри сустава и уменьшает трение. Это помогает движениям быть плавными и защищает сустав от преждевременного изнашивания.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8907"/>
            <a:ext cx="4339200" cy="17165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мышечной работы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мышцы могут работать по-разному: поддерживать движение, удерживать позу или включаться в совместную работу с другими мышцами.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сложное движение требует согласованной работы мышц и точной работы нервной системы.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биологии по теме опорно-двигательного аппарата
</a:t>
            </a:r>
            <a:endParaRPr lang="en-US" sz="1082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велика роль мышц: они не только двигают тело, но и поддерживают позу, равновесие и участие в дыхании.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тела у многих людей составляют скелетные мышцы.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анатомии и биологии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темы; условная сравнительная оценка факторов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опорно-двигательный аппарат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 диаграмме — условная сравнительная оценка факторов, которые помогают сохранить кости, мышцы и осанку в школьном возрасте.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регулярное движение и полноценное питание; остальные привычки усиливают эффект и снижают риск перегрузки.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питание помогает костям и мышцам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творог, сыр и рыба помогают получать кальций, фосфор и витамин D. Эти вещества нужны костной ткани, чтобы она оставалась прочной и нормально росла в подростковом возрасте.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 для костей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из мяса, яиц, рыбы и круп нужен мышцам для роста и восстановления после нагрузок. Вода и овощи помогают поддерживать обмен веществ и самочувствие после активного дня.
</a:t>
            </a:r>
            <a:endParaRPr lang="en-US" sz="86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восстановление мышц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питание однообразное, организм медленнее восстанавливается после уроков физкультуры и тренировок. Кости становятся более уязвимыми, а утомление приходит быстрее, чем при сбалансированном рационе.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при нехватке питания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нарушения у школьников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50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Плоскостопие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Неудобная обувь, лишний вес и малая подвижность ухудшают работу сводов стопы. Из-за этого появляется усталость ног, а ходьба и бег могут становиться менее удобными.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и сутулость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посадка за партой, слабые мышцы спины и долгие часы сидения постепенно изменяют положение позвоночника. В подростковом возрасте такие нарушения могут усиливаться быстрее из-за роста организма.
</a:t>
            </a:r>
            <a:endParaRPr lang="en-US" sz="834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2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и ушибы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возникают на переменах, уроках физкультуры и в играх, если движения слишком резкие или не было разминки. Особенно опасны падения и столкновения.
</a:t>
            </a:r>
            <a:endParaRPr lang="en-US" sz="952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780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 в спине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сидение, тяжелый рюкзак и слабая физическая подготовка создают лишнюю нагрузку на мышцы и позвоночник. Если не менять привычки, боль может повторяться регулярно.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предупредить нарушения осанки и стоп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правилах сохранения здоровья опорно-двигательного аппарата у школьников.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64098"/>
            <a:ext cx="4663800" cy="22153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в школьном курсе биологии и ОБЖ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 травмах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напоминает, как действовать при самых частых травмах и чего нельзя делать до осмотра врача.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при любой травме — не усугубить повреждение и как можно быстрее обратиться за помощью.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типичным школьным и спортивным травмам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травм на уроках и в 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условное и показывает, что травмы чаще связаны не с самим движением, а с нарушением безопасности и 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должна начинаться с разминки, дистанции между учениками и правильной техники выполнения упражнений.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119" y="3374873"/>
            <a:ext cx="240563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скелете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маленькая и длинная кости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Стремечко в среднем ухе — самая маленькая кость, а бедренная кость — самая длинная. Вместе они показывают, насколько разным может быть строение костей.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обновляются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не остаётся неизменной: она постоянно перестраивается и восстанавливается после небольших повреждений. Поэтому кости называют живой тканью.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всего тела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движении участвуют не только руки и ноги. Работают также мышцы спины, живота, шеи и лица, поэтому даже обычная мимика — это тоже 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опорно-двигательный аппарат — основа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Скелет, мышцы и суставы работают как единая система, поэтому для их здоровья важны движение, питание, сон и осторожность. Эти привычки особенно значимы в школьном возрасте.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2026-06-01T13:30:55Z</dcterms:created>
  <dcterms:modified xsi:type="dcterms:W3CDTF">2026-06-01T13:30:55Z</dcterms:modified>
</cp:coreProperties>
</file>