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в алгебре: как числа становятся видимыми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превращают формулы и таблицы в понятный рисунок.
</a:t>
            </a:r>
            <a:endParaRPr lang="en-US" sz="4359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помогают увидеть, как связаны величины: время и расстояние, цена и количество, длина стороны и периметр. С их помощью проще находить закономерности, решать задачи и проверять ответы по таблицам и уравнениям.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графики нужны уже в 7 классе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две оси
</a:t>
            </a:r>
            <a:endParaRPr lang="en-US" sz="2215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образована горизонтальной осью Ox и вертикальной осью Oy. Вместе они задают удобную систему, где можно точно отмечать положение любой точки и сравнивать значения величин.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взаимно перпендикулярные оси
</a:t>
            </a:r>
            <a:endParaRPr lang="en-US" sz="1588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записывается двумя координатами. Первая показывает положение по оси Ox, вторая — по оси Oy. По такой записи легко найти точку на сетке без дополнительных подсказок.
</a:t>
            </a:r>
            <a:endParaRPr lang="en-US" sz="1177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 для точки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O(0; 0) называется началом координат. От неё отсчитывают все остальные значения на плоскости, поэтому именно с неё начинают построение большинства графиков и отметку направлений.
</a:t>
            </a:r>
            <a:endParaRPr lang="en-US" sz="1159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или деление на сетке соответствует определённому числу единиц. Масштаб показывает, какие значения можно отложить на осях, и помогает сделать график точным и читаемым.
</a:t>
            </a:r>
            <a:endParaRPr lang="en-US" sz="1159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клеток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точка на координатной плоскости
</a:t>
            </a:r>
            <a:endParaRPr lang="en-US" sz="2733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обозначается парой чисел в скобках, например A(2; 3). Такая запись сразу показывает, куда нужно двигаться сначала по оси Ox, а затем по оси Oy.
</a:t>
            </a:r>
            <a:endParaRPr lang="en-US" sz="1354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координат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координаты положительные, точка располагается в первой четверти. Это значит, что по обеим осям откладывают значения вправо и вверх от начала координат.
</a:t>
            </a:r>
            <a:endParaRPr lang="en-US" sz="1224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значения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или обе координаты отрицательные, точка смещается в другие четверти плоскости. Поэтому важно внимательно смотреть на знаки чисел и не путать направления движения по осям.
</a:t>
            </a:r>
            <a:endParaRPr lang="en-US" sz="1159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значения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сетке удобно отмечать точки разных четвертей и подписывать их координаты. Для 7 класса особенно важно аккуратно различать числа со знаком плюс и минус на обеих осях.
</a:t>
            </a:r>
            <a:endParaRPr lang="en-US" sz="1177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построения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зависимость особенно удобна для первого знакомства с графиком: по таблице легко проверить каждую точку и увидеть симметрию относительно начала координат.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лежат на одной прямой, а при увеличении x значения y меняются пропорционально.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класса; значения рассчитаны по формуле y = 2x.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функции y = 2x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определения помогают не путать оси, масштаб и координаты при чтении графика.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подписей осей и правильного масштаба невозможно точно прочитать положение точек и сделать верный вывод.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графика в алгебре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график по таблице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графика функции из таблицы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5660" y="1453774"/>
            <a:ext cx="221175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график функции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видно, когда значение одной величины растёт вместе с другой. Если линия поднимается слева направо, зависимость называют возрастающей, и это легко заметить даже без таблицы.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Возрастание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идёт вниз слева направо, одна величина уменьшается при увеличении другой. Такой вид зависимости часто встречается в задачах, где важно следить за изменением во времени.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Убывание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линия показывает, что значение не меняется. Это удобно для случаев, когда величина остаётся одной и той же, например цена за единицу товара или уровень без изменений.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где график пересекает оси, помогают найти важные значения. Они показывают, при каком x получается ноль по y, и наоборот, что полезно при решении задач.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с осями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следующая тетрадь увеличивает цену на одинаковую сумму, поэтому график удобно читать как последовательное нарастание стоимости.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прямая и пропорциональная: чем больше тетрадей, тем выше стоимость, а точки образуют одну линию.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y = 15x; значения для x = 1, 2, 3, 4, 5.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стоимости от количества тетрадей
</a:t>
            </a:r>
            <a:endParaRPr lang="en-US" sz="270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в задачах на движение
</a:t>
            </a:r>
            <a:endParaRPr lang="en-US" sz="2423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по оси Ox обычно откладывают время, а по оси Oy — пройденный путь. График помогает увидеть, как далеко объект ушёл за каждый промежуток времени.
</a:t>
            </a:r>
            <a:endParaRPr lang="en-US" sz="1444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время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скорость не меняется, линия на графике получается прямой. Её наклон показывает, как быстро увеличивается расстояние: чем линия круче, тем больше путь за то же время.
</a:t>
            </a:r>
            <a:endParaRPr lang="en-US" sz="1341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скорость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внимательно смотреть на подписи осей: минуты, часы, километры или метры. Ошибка в единицах может полностью изменить ответ, даже если сама линия построена правильно.
</a:t>
            </a:r>
            <a:endParaRPr lang="en-US" sz="1341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 задают положение точки, а неверный масштаб искажает сравнение значений и может привести к ошибочному выводу.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должны быть подписаны и измерены одинаково внимательно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графика — прямые, но их наклон и положение разные: это помогает быстро сравнивать зависимости на одной координатной 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коэффициент при x задаёт рост, отрицательный — убывание, а свободный член сдвигает прямую вверх или вниз.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линейных функций для 7 класса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график линейной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718" y="1068000"/>
            <a:ext cx="4539864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таблице показаны типичные ошибки и способ их избежать.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вычислениями, а с невнимательным чтением координат и масштаба.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построении графиков
</a:t>
            </a:r>
            <a:endParaRPr lang="en-US" sz="2575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задания по алгебре 7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в геометрии и алгебре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 одну величину, например длину стороны квадрата или прямоугольника. Именно от неё будет зависеть результат, который удобно представить на графике.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фигуры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записывают правило изменения: периметр квадрата P = 4a, а для прямоугольника используют формулы, связывающие стороны с периметром или площадью.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зависимости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видно, как быстро растёт значение при увеличении стороны. Это помогает сравнивать формулы и проверять ответы в школьных задачах.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графику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пропустить важные данные и сделать вывод по числам, а не по внешнему виду линии.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в учебных и жизненных задачах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449975" y="9654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4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температуры показывает, как меняется погода в течение дня или недели. По нему легко заметить потепление, похолодание, а также момент, когда значение было самым высоким или самым низким.
</a:t>
            </a:r>
            <a:endParaRPr lang="en-US" sz="1492" dirty="0"/>
          </a:p>
        </p:txBody>
      </p:sp>
      <p:sp>
        <p:nvSpPr>
          <p:cNvPr id="11" name="Text 3"/>
          <p:cNvSpPr txBox="1"/>
          <p:nvPr/>
        </p:nvSpPr>
        <p:spPr>
          <a:xfrm>
            <a:off x="4449975" y="19941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про накопление денег или стоимость покупок график помогает увидеть, как сумма растёт при каждом новом взносе или при увеличении числа товаров. Это удобно для сравнения вариантов.
</a:t>
            </a:r>
            <a:endParaRPr lang="en-US" sz="1529" dirty="0"/>
          </a:p>
        </p:txBody>
      </p:sp>
      <p:sp>
        <p:nvSpPr>
          <p:cNvPr id="12" name="Text 4"/>
          <p:cNvSpPr txBox="1"/>
          <p:nvPr/>
        </p:nvSpPr>
        <p:spPr>
          <a:xfrm>
            <a:off x="4449975" y="30228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используют для скорости чтения, расхода воды и оценок за контрольные работы. Они помогают быстро увидеть изменение показателя, а не только отдельные числа в таблице.
</a:t>
            </a:r>
            <a:endParaRPr lang="en-US" sz="15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значения x позволяют сравнить, как по-разному ведут себя три прямые: одна проходит через начало координат, другая смещена вверх, третья растёт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наклону видно скорость изменения, а по смещению — где график начинается выше. Точки пересечения показывают одинаковые значения.
</a:t>
            </a:r>
            <a:endParaRPr lang="en-US" sz="1545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линейных зависимостей для 7 класса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зависимостей на одной плоскости
</a:t>
            </a:r>
            <a:endParaRPr lang="en-US" sz="22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графиках функций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задаёт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функция имеет своё правило, а значит, и свой график. Если формула не совпадает с точками, значит, построение или вычисления выполнены с ошибкой.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верные точки могут выглядеть неверно, если шкала на осях выбрана неаккуратно. Поэтому перед выводом всегда проверяют деления и подписи осей.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нужен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строить и читать графики помогает в темах про функции, уравнения и задачи на зависимости. Это один из базовых инструментов алгебры.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читают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нужно определять по порядку: сначала по оси Ox, потом по Oy. Перепутанные координаты меняют положение точки и искажают весь рисунок.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школьные темы, в которых удобно использовать графики.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график помогает увидеть изменение одной величины при изменении другой и быстрее сделать вывод по задаче.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7 классе используются графики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школьного курса алгебры и практические задания
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как язык алгебры в 7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превращают формулы и таблицы в понятный рисунок. Они помогают видеть зависимости, сравнивать изменения и увереннее решать задачи. Именно поэтому эта тема остаётся важной дальше.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2026-05-29T20:22:43Z</dcterms:created>
  <dcterms:modified xsi:type="dcterms:W3CDTF">2026-05-29T20:22:43Z</dcterms:modified>
</cp:coreProperties>
</file>