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6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Взрывы и пожары: опасности, которые важно уметь распознавать
</a:t>
            </a:r>
            <a:endParaRPr lang="en-US" sz="2666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заметить вовремя — значит сохранить жизнь и здоровье.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и газ могут стать угрозой дома, в школе, во дворе и даже на улице. Понимание простых правил помогает не растеряться, вовремя заметить опасность и действовать без паники.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восьмиклассникам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Взрыв — это очень быстрое выделение энергии, при котором резко возрастает давление и возникает мощная ударная волна, способная повредить людей и предметы вокруг.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может произойти из-за скопления газа, воспламенения паров бензина, взрывчатых веществ или пылевоздушной смеси в замкнутом помещении.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создают не только огонь и жара, но и осколки, обрушения конструкций, травмы от давления и проблемы с дыханием.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взрыв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пожар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начинается тогда, когда огонь выходит из-под контроля и начинает переходить на новые предметы, стены, мебель или одежду.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пожаре выделяются высокая температура, густой дым и токсичные газы, которые быстро ухудшают видимость и мешают людям покинуть помещение.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последствия — ожоги, отравление дымом, повреждение имущества и прямая угроза жизни людей.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пожаров в быту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многие риски связаны с привычными действиями и неисправной техникой.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бытовых пожаров предотвращается внимательностью, проверкой приборов и соблюдением правил безопасности.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 типичным бытовым причинам пожаров; без точных статистических долей.
</a:t>
            </a:r>
            <a:endParaRPr lang="en-US" sz="75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720189"/>
            <a:ext cx="4867800" cy="19900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возникает опасность дома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помещениях дома риск связан с разными источниками огня, тепла и горючих веществ.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Горючие вещества и источники тепла нельзя хранить рядом: именно такое соседство чаще всего создаёт риск возгорания.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правила пожарной безопасности в быту.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 как скрытая угроза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Запах, который нельзя игнорировать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кухне ребёнок заметил непривычный запах и сразу понял: с плитой что-то не так. Окно приоткрыто, чтобы впустить свежий воздух, а рядом никто не зажигает спички и не трогает выключатель. В такой ситуации важна не паника, а чёткие действия и уход из помещения.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квартира молчит, а риск растёт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 может накапливаться незаметно, особенно если помещение закрыто и плохо проветривается. Даже слабая искра от техники или света способна превратить утечку в пожар или взрыв. Поэтому запах газа всегда требует немедленной проверки и осторожности.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кухне всё решают секунды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почувствовал запах у плиты, открыл окно и вывел всех из кухни. На столе остались тарелки и чайник, но главное уже сделано: никто не пытается искать причину включённым светом или телефоном. Сначала безопасность людей, потом всё остальное.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при запахе газа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обнаружении запаха газа в помещении.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421416"/>
            <a:ext cx="2919900" cy="23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гари, дым и потрескивание часто появляются раньше открытого огня. Чем быстрее замечены эти сигналы, тем больше времени на безопасный выход.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989125" y="1194265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4586700"/>
            <a:ext cx="29199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 основам пожарной безопасности.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989125" y="2399100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ранних признака помогают заметить опасность до того, как пламя разрастётся.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огня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убрать хотя бы один из основных элементов, горение не сможет продолжаться.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этих условий помогает выбрать правильное действие: убрать тепло, перекрыть доступ воздуха или исключить горючий материал.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теории горения и пожарной безопасности.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дым опаснее, чем кажется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413125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 содержит угарный газ, сажу и мелкие частицы, которые попадают в дыхательные пути, вызывают кашель и мешают организму получать достаточно кислорода.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3935244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быстро заполняет помещение, ухудшает видимость и дезориентирует человека: в задымлённой комнате сложнее найти выход, дверь или даже понять, где находится источник огня.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13125" y="3253100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пожарах именно дым становится главной причиной потери сознания и отравления, поэтому опасно ждать, пока появится открытое пламя.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в природе и пожар в здании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пожар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огонь легче всего распространяется по сухой траве, хвое и ветру. Чем суше растительность и сильнее ветер, тем быстрее движется пламя.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в здании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здании огонь переходит на мебель, шторы, пластик и проводку. Закрытое пространство и большое количество горючих предметов делают пожар особенно опасным.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525" y="1555468"/>
            <a:ext cx="4867800" cy="231936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нельзя делать при обращении с огнём и техникой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80625" y="1569872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перечень действий, которые часто приводят к пожару или усиливают его последствия.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0625" y="2815515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запретов связано с источниками тепла, перегревом техники и хранением горючих веществ рядом с огнём.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700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пожарной безопасности и бытовые рекомендации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дома: что делать сначала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действий при обнаружении огня или дыма в квартире или доме.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помочь при ожоге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Прекратить воздействие тепла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Уберите руку или тело от горячего предмета и сразу прекратите контакт с источником ожога, чтобы повреждение не стало глубже.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080050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Охладить кожу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Промойте место ожога прохладной водой 10–20 минут. Это уменьшает боль, отёк и дальнейшее повреждение тканей.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746975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Убрать лишнее и не навредить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Снимите кольца, часы и тесную одежду, если она не прилипла к коже. Не смазывайте ожог и не вскрывайте пузыри.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Экстренные номера и что сообщать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звонке важно говорить спокойно и коротко, не прерывая связь до конца разговора с оператором.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быстрой помощи нужны точные сведения: адрес, этаж, что происходит и есть ли люди в опасности.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номера экстренных служб в России; справочные данные по состоянию на 2025 год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863" y="1424825"/>
            <a:ext cx="130725" cy="174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6025" y="2174757"/>
            <a:ext cx="134400" cy="153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0775" y="2924690"/>
            <a:ext cx="144900" cy="14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0775" y="3674593"/>
            <a:ext cx="144900" cy="144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3125" y="4425748"/>
            <a:ext cx="160200" cy="142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пожаров и взрывов в школе и дома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695099" y="1210625"/>
            <a:ext cx="3389700" cy="57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Исправные розетки и провода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вилки, шнуры и удлинители. Повреждённая изоляция и перегрузка сети часто становятся причиной перегрева и короткого замыкания.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695099" y="1960555"/>
            <a:ext cx="3389700" cy="57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 со спичками и свечами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играйте с огнём и не оставляйте свечи без присмотра. Любой открытый источник пламени должен быть далеко от бумаги и ткани.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95099" y="2710481"/>
            <a:ext cx="3389700" cy="57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хранение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Аэрозоли, растворители и другие горючие жидкости держите закрытыми и вдали от тепла. На балконе и в кладовке они тоже требуют порядка.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95099" y="3460398"/>
            <a:ext cx="3389700" cy="57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Отключение приборов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использования выключайте электроприборы из розетки, особенно обогреватели, зарядные устройства и кухонную технику, которая может нагреться.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95099" y="4210302"/>
            <a:ext cx="3389700" cy="57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пути выхода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и дома не загромождайте проходы, запоминайте выходы и обращайте внимание на сигналы пожарной тревоги. Это экономит драгоценное время.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снижают риск на объектах и предприятиях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складах и производствах дополнительно следят за пылью, парами и нагревом оборудования, потому что опасные факторы могут накладываться друг на друга.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технического контроля и обучения персонала риск резко возрастает; комплекс мер работает только вместе.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требований промышленной и пожарной безопасности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создавайте источник зажигания: не играйте с огнём, не трогайте неисправные приборы и не используйте технику с повреждёнными проводами или запахом гари.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накапливайте опасные вещества рядом с теплом: убирайте аэрозоли, бензин, растворители и бумагу подальше от плиты, свечей, обогревателей и солнца.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заметили дым, запах газа или пламя, сразу сообщите взрослым и звоните 101, 104 или 112. Спокойствие и быстрые действия спасают время.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правила безопасности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 пожаре и взрыве действительно защищают жизнь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и взрыв развиваются быстро, но многие опасные ситуации можно предотвратить внимательностью, исправной техникой и знанием простых правил. Чем раньше замечена угроза, тем больше шансов на безопасность.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2026-05-21T01:12:24Z</dcterms:created>
  <dcterms:modified xsi:type="dcterms:W3CDTF">2026-05-21T01:12:24Z</dcterms:modified>
</cp:coreProperties>
</file>