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человек: взаимосвязь в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климат и воды формируют условия жизни людей, а хозяйство меняет природную среду.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не только материки и климат, но и связь природы с хозяйством человека. В России города и промышленность опираются на воду, лес, полезные ископаемые и энергию. Поэтому экологические вопросы становятся частью повседневной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географии 8 класса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2844" y="2528378"/>
            <a:ext cx="235125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получает от природы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дают основу для выращивания растений. От их состава и влажности зависит урожайность, а разрушение почв ведёт к снижению продовольственной обеспеченности и ухудшению условий жизни.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endParaRPr lang="en-US" sz="909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r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обеспечивает воздух с необходимым составом для дыхания. Растения участвуют в обмене газов, поэтому качество воздуха связано с состоянием природных территорий и их сохранением.
</a:t>
            </a:r>
            <a:endParaRPr lang="en-US" sz="1358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нужна пресная вода для питья, гигиены и хозяйства. Реки и озёра формируют водоснабжение, а загрязнение водоёмов быстро отражается на здоровье людей.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древесина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защищают землю и поддерживают биологическое разнообразие. Они также влияют на климат местности и помогают сохранять баланс воды и воздуха вокруг.
</a:t>
            </a:r>
            <a:endParaRPr lang="en-US" sz="1358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содержат ресурсы для промышленности и транспорта. При добыче и перевозке важно учитывать экологические последствия, потому что часть ресурсов истощается и долго не восстанавливается.
</a:t>
            </a:r>
            <a:endParaRPr lang="en-US" sz="13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пример природного комплекса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поддерживает влагу и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влагу, уменьшает пересыхание почвы и защищает её от ветра и смыва. Благодаря этому снижается риск размыва склонов и уменьшается сила паводков в периоды сильных дождей.
</a:t>
            </a:r>
            <a:endParaRPr lang="en-US" sz="1728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защищает воздух и жизнь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смягчает жару, улавливает пыль и помогает очищать воздух. В нём живут разные растения, птицы, насекомые и звери, поэтому лес — это единая система, где всё взаимосвязано.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воздействия человека на природу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сфера влияет по-своему: одни загрязняют воздух, другие — воду и почвы, третьи меняют ландшафты и накапливают отходы.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распределяется между отраслями, поэтому экологические проблемы возникают одновременно в разных местах и формах.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Схема-обобщение для учебных целей, распределение долей приведено как пример для объяснения подхода.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 — выхлопы автомобилей, дым заводов, работа котельных и сжигание топлива. В воздух попадают твёрдые частицы и вредные газы, которые ухудшают качество воздуха.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усиливается, когда примеси долго остаются в нижних слоях атмосферы. Особенно заметен вред для дыхательной системы у детей, пожилых людей и жителей крупных городов.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отражается и на природе: растениям сложнее нормально расти, а загрязнения оседают на почву и в водоёмы, влияя на экосистемы.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его последствия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8938" y="1479875"/>
            <a:ext cx="2980223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их использование человеком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 связаны значение ресурса для людей и проблема при неразумном использовании.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ресурсов восстанавливается медленно, а часть относится к невозобновимым. Перерасход приводит к дефициту, загрязнению и ухудшению условий жизни.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 географии и экологии (обобщение).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бытового мусора от дома до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отходов и варианты уменьшения их количества.
</a:t>
            </a:r>
            <a:endParaRPr lang="en-US" sz="291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нужна для питья, гигиены, сельского хозяйства и промышленности. При этом её запасы на Земле распределены неравномерно, поэтому водоёмы требуют бережного отношения.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самый уязвимый природный ресурс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водоёмов — сточные воды, нефтепродукты, удобрения, моющие средства и пластик. Эти вещества ухудшают состав воды и делают её опасной для живых организмов.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озёр снижает качество питьевой воды и может приводить к заболеваниям. Одновременно страдают рыбы и другие обитатели, нарушается работа водных экосистем.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меры важны на каждом этапе: уменьшение сбросов, очистка, контроль использования удобрений и снижение попадания пластика. Так уменьшается ущерб природе и человеку.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природная среда под влиянием хозяйства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связки, которые часто проявляются вместе: расширение городов, изменение ландшафтов, рост количества отходов и потепление.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изменения в природе тесно связаны: влияние одной части среды отражается на другой, поэтому решать экологические задачи нужно комплексно.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Упрощённый учебный график для иллюстрации взаимосвязей (точные значения зависят от конкретного исследования и периода).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 причины их исчезновения
</a:t>
            </a:r>
            <a:endParaRPr lang="en-US" sz="3197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редких видов сокращается из‑за уничтожения мест обитания, загрязнения вод и воздуха, браконьерства, а также частых сильных пожаров и сдвигов в погодных условиях.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хотя бы один вид, нарушаются пищевые цепи и равновесие экосистемы: страдают другие животные, растения и даже целые природные сообщества. Пример — охраняемые виды из Красной книги России.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6538" y="1736750"/>
            <a:ext cx="277875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здоровье и повседневная жизнь человека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снижают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 парках, лесу и у воды помогает снижать утомление и психологическое напряжение. Спокойная прогулка и смена обстановки поддерживают работоспособность в течение дня.
</a:t>
            </a:r>
            <a:endParaRPr lang="en-US" sz="1046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газоны очищают воздух от пыли и частично уменьшают жару летом. Благодаря этому в городе становится прохладнее, комфортнее и безопаснее гулять даже в жаркие дни.
</a:t>
            </a:r>
            <a:endParaRPr lang="en-US" sz="1151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игры на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даёт место для спорта, игр и наблюдений за живой природой. Ребята могут тренироваться, проводить эстафеты и учиться замечать изменения в поведении животных.
</a:t>
            </a:r>
            <a:endParaRPr lang="en-US" sz="114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среды влияет на 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окружающей среды напрямую связано с самочувствием людей: чистота воздуха, вода в водоёмах и состояние зелёных территорий отражаются на здоровье. Поэтому природе важно уделять внимание каждый день.
</a:t>
            </a:r>
            <a:endParaRPr lang="en-US" sz="10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1190" y="1479875"/>
            <a:ext cx="207572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школьник для охраны природы
</a:t>
            </a:r>
            <a:endParaRPr lang="en-US" sz="266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школе и дома уменьшают загрязнение и сохраняют ресурсы. Важно повторять привычки регулярно: тогда их заметный эффект появляется у многих людей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Ежедневные, пусть и небольшие, действия дают результат, если их выполняют многие: уменьшаются отходы, загрязнение и нагрузка на природные комплексы.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подготовлены на основе учебных тем по охране природы и экологическим привычкам школьного уровня.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раздельный сбор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 дома до сортировки и переработки. Опасные отходы идут по отдельному пути — в специальные пункты.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экономии ресурсов в быту
</a:t>
            </a:r>
            <a:endParaRPr lang="en-US" sz="275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эффект даёт то, что уменьшает расход воды или энергии и одновременно снижает количество отходов: например, короткий душ и ремонт вещей.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действия, повторяемые каждый день, в сумме дают устойчивый экологический результат: уменьшаются нагрузка на ресурсы и объём мусора.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сравнение: значения — условные баллы по логике “меньше ресурсов/отходов”, чтобы наглядно сопоставить привычки, а не измеренные данные.
</a:t>
            </a:r>
            <a:endParaRPr lang="en-US" sz="13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
</a:t>
            </a:r>
            <a:endParaRPr lang="en-US" sz="2744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
</a:t>
            </a:r>
            <a:pPr algn="ctr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создают, чтобы сохранять редкие растения, животных и природные ландшафты. На таких территориях вводят ограничения на вмешательство в экосистемы.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вредной деятельности
</a:t>
            </a:r>
            <a:pPr algn="r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снижают риск вырубки, охоты, строительства и других действий, способных нарушить природное равновесие. Ограничения помогают редким видам переживать периоды изменения условий.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 и охрана наследия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важны для исследований, мониторинга и защиты Красной книги. Они сохраняют природное наследие страны и дают людям возможность увидеть природу в её устойчивости.
</a:t>
            </a:r>
            <a:endParaRPr lang="en-US" sz="12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природа: как они сосуществуют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скверы, аллеи, зелёные дворы и озеленённые улицы делают город прохладнее и комфортнее. Растения задерживают пыль, частично снижают шум и помогают воздуху обновляться. 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насаждения создают места для отдыха и движения: прогулок, спорта и игр. Поэтому природные элементы — не “украшение”, а часть качества городской жизни и самочувствия жителей.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экологических проблем
</a:t>
            </a:r>
            <a:endParaRPr lang="en-US" sz="274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и перевозок, работа предприятий и вырубка лесов усиливают загрязнение воздуха и воды. Это отражается на видах и экосистемах, а также может вести к нехватке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взаимосвязь проблем: один источник нагрузки часто запускает сразу несколько последствий. Поэтому решения тоже должны быть комплексными и согласованными.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представление: значения — условные, чтобы наглядно показать, какие факторы сильнее связаны с последствиями.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ресурсам, сокращение загрязнения и охрана природных территорий помогают сохранить условия жизни для будущих поколений. География помогает видеть эти связи и выбирать разумные решения.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 опирается на состояние воздуха, воды, почвы, лесов и биологических ресурсов. Если природная среда ухудшается, страдают безопасность, здоровье и возможности для нормального хозяйства.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здоровье и условия жизни связаны с тем, насколько природные условия поддерживают производство продуктов и работу экосистем. Поэтому загрязнение и разрушение территорий ведут к реальным проблемам для людей.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географии: человек зависит от природы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природу — значит сохранить жизнь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связаны постоянно: люди используют ресурсы, а действия меняют природную среду. Экономия воды и энергии, меньше отходов, раздельный сбор мусора и участие в экологических делах сохраняют природные богатства России и Земли.
</a:t>
            </a:r>
            <a:endParaRPr lang="en-US" sz="34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2026-05-11T20:17:39Z</dcterms:created>
  <dcterms:modified xsi:type="dcterms:W3CDTF">2026-05-11T20:17:39Z</dcterms:modified>
</cp:coreProperties>
</file>