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праздники и символы делают страну узнаваемой.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Is your country a land of traditions?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традиции на английском?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помогает говорить о праздниках, обычаях и символах страны на английском языке, сравнивать культуры и уверенно строить короткие устные и письменные высказывания.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tradition, custom и celebration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 — это обычай или правило, которое передаётся из поколения в поколение и связано с историей, семьёй, школой или культурой страны.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 — это привычный способ поведения или действие, которое принято в определённой семье, группе людей или стране, даже если оно не связано с большим праздником.
</a:t>
            </a:r>
            <a:endParaRPr lang="en-US" sz="125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Celebration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Celebration — это праздник или торжественное событие, связанное с датой, историческим событием или религиозной традицией; обычно оно происходит в конкретный день.
</a:t>
            </a:r>
            <a:endParaRPr lang="en-US" sz="12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семье: часть повседневной жизни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обеды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обеды помогают проводить время вместе, обсуждать новости и поддерживать близкие отношения. Со временем такие встречи становятся привычной и важной частью семейной жизни.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дней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с днями рождения показывают внимание и заботу. В разных семьях есть свои способы отмечать этот день: торт, подарки, звонки родственникам или общие фотографии.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к родственникам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 к бабушкам, дедушкам и другим родственникам укрепляют связь между поколениями. Такие встречи часто повторяются регулярно и запоминаются как тёплая семейная традиция.
</a:t>
            </a:r>
            <a:endParaRPr lang="en-US" sz="962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ужины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ужин объединяет семью за одним столом и делает обычный день особенным. У каждого дома могут быть свои блюда, порядок поздравлений и особая атмосфера.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сохраняют важные моменты и помогают помнить, как семья отмечала праздники, путешествовала или собиралась вместе. Они становятся частью семейной памяти.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традиции чаще всего встречаются в жизни школьников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знакомы школьникам в повседневной жизни и на праздниках.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заметны семейные традиции и национальные праздники; остальные темы тоже важны, но встречаются реже.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модель для школьного курса, без статистических данных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традиций и их примеры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традиции связаны с жизнью семьи, школы и страны.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выполняют общую роль: они помогают сохранять идентичность, память и чувство преемственности.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2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3512" y="1845400"/>
            <a:ext cx="170363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часть национальной культуры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напоминают о важных событиях страны и помогают людям чувствовать себя частью одной истории, даже если они живут в разных городах.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Концерты, выступления и народная музыка делают праздник заметным и создают особое настроение, в котором легко увидеть культурные особенности страны.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Украшенные улицы, ярмарки и городские гулянья показывают, что праздник выходит за пределы дома и становится частью жизни всего сообщества.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праздников семьи собираются вместе, навещают родственников и делятся едой, что укрепляет связи между поколениями и делает дату личной.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памяти исторических событий помогают сохранить уважение к прошлому и напоминают, что праздники могут быть не только весёлыми, но и значимыми.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 символы страны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часто отражает климат, доступные материалы и образ жизни людей. По ней можно понять, как народ приспосабливался к природе и истории своей страны.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цвета, вышивка и узоры делают костюм узнаваемым. Такие детали не только украшают одежду, но и передают представления о красоте и традиционном вкусе.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символам страны относятся флаг, герб, народный орнамент и праздничные украшения. Они помогают людям легко узнавать свою страну и чувствовать связь с ней.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 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фестивалях, концертах и городских праздниках национальная одежда и символы особенно заметны. В такие дни традиции становятся частью общего зрелища и 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традиция сохраняется и передаётся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обычая от появления в семье или обществе до его сохранения в современном виде.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как зеркало традиций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 зависят от того, что растёт и производится в стране. Поэтому кухня помогает понять климат, природные условия и образ жизни 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рецепты передаются устно от старших к младшим. Благодаря этому блюда сохраняются в семье и становятся частью общей культурной памяти.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часто подают особые блюда, которые отличаются от повседневных. Они могут иметь символическое значение и подчёркивать важность события.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блюд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супы, каши, пироги, выпечка и напитки показывают богатство кухни. Такое разнообразие делает традиции страны заметными и в обычные дни, и на праздниках.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традиции сохраняются лучше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 чаще всего становятся первыми местами знакомства с обычаями. Именно там дети видят традиции не в теории, а в живом повседневном опыте.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каналы передачи традиций — семья и школа; музеи и праздники поддерживают интерес, а цифровые ресурсы лишь расширяют доступ.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2, обобщение по теме традиций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1563" y="3875224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894" y="1197225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3196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93116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народной культуры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мелодии сохраняют память о прошлом народа. По ним можно узнать настроение, характер и особенности жизни людей в разных регионах страны.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Ручная работа в керамике, резьбе и вышивке требует терпения и мастерства. Она сохраняет уникальный стиль культуры и делает традиции узнаваемыми.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передают ритм, движение и радость праздника. В них часто отражаются общие жесты, костюмы и традиции, связанные с важными событиями и народными гуляньями.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предания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истории учат добру, смелости и уважению к старшим. Через сказки дети узнают, какие ценности были важны для предыдущих поколений.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 одежде, вышивка и форма костюма показывают историю народа. Такие детали помогают отличить один регион от другого и делают традицию заметной.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Мастерские, где живёт традиция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 руках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маленькой мастерской гончар медленно формирует чашу на круге. Рядом стоят готовые кувшины и тарелки, покрытые тёплыми оттенками глазури. Каждая вещь хранит след рук мастера и напоминает, что красота может рождаться из простого материала.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Нити, узоры и 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ткацким станком мастерица соединяет нити в плотное полотно. На столе лежат клубки пряжи, а на стене — образцы орнаментов. Работа идёт спокойно и точно, потому что в таком ремесле важны внимание, опыт и уважение к старым приёмам.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металл и память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мастерской слышен стук резца и мягкий звон инструментов. Мастер вырезает узор на дереве и показывает ученику, как держать заготовку. Рядом лежат изделия из металла и готовые детали, которые помогают увидеть связь поколений в ручном труде.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разных регионов одной страны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страны традиции приобретают свои особенности, но сохраняют общую культурную основу.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связаны с природой и историей, но во всех случаях традиции поддерживают общность, преемственность и уважение к родной культуре.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2, тематическое обобщение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год через традиции класса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начинается с первого звонка, поздравлений и встреч после каникул. Этот день помогает классу почувствовать себя частью школы и настроиться на совместную работу.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проходят конкурсы, проекты и дни по интересам. Они делают уроки ярче, учат общению и показывают, что традиции можно создавать вместе.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готовит сценки, поздравления и творческие номера к школьным событиям. Такие моменты объединяют учеников и учат их отвечать за общий результат.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учебного года становится временем подведения итогов, благодарностей и памятных фотографий. Этот день закрепляет чувство общности и сохраняет воспоминания о годе.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сохраняют традиции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важны не только как память, но и как способ чувствовать себя частью семьи, школы и страны. Они делают повседневную жизнь более связанной.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семьёй и национальной принадлежностью, а язык и память о прошлом помогают традициям оставаться живыми и значимыми.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2, обобщение по теме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традиции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видео позволяют школьникам быстро увидеть, как отмечают праздники в разных семьях и странах. Так традиции становятся ближе и понятнее.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открытки, чаты и публикации помогают поздравлять родных, даже если они далеко. При этом главное остаётся прежним: внимание, уважение и общие чувства.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без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и онлайн-музеи показывают костюмы, предметы быта и старинные обычаи. Ученики могут изучать традиции, не выходя из дома или класса.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формы, старый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способ общения, но не смысл традиции. Люди по-прежнему отмечают важные даты, сохраняют связь поколений и делятся ценностями семьи.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tradition, custom и habit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чем личная привычка отличается от семейного или национального обычая.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66" y="2703400"/>
            <a:ext cx="27805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724" y="2703400"/>
            <a:ext cx="27805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страна действительно хранит традиции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площади и общие праздники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площади развеваются флаги, звучит музыка и проходят праздничные мероприятия. Люди приходят семьями, поздравляют друг друга и чувствуют, что важные даты объединяют поколение за поколением. Такие сцены помогают увидеть традиции не только в книгах, но и в жизни.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Блюдо, которое узнают все
</a:t>
            </a:r>
            <a:pPr algn="ctr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национальное блюдо, приготовленное по семейному рецепту. Оно напоминает о местных продуктах, истории и привычках людей, которые передавали этот вкус детям. Через еду особенно ясно видно, как традиция сохраняет память о стране.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музыка и уважение к прошлому
</a:t>
            </a:r>
            <a:pPr algn="ctr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фестивале люди надевают традиционную одежду, поют народные песни и показывают ремёсла. Рядом стоят дети и взрослые, которые учатся у старших и с интересом слушают рассказы о прошлом. В такой стране традиция становится частью повседневной культуры.
</a:t>
            </a:r>
            <a:endParaRPr lang="en-US" sz="9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traditions connect the past and the present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связывают поколения и делают страну узнаваемой. Когда люди бережно сохраняют обычаи, язык, праздники и семейную память, прошлое остаётся живым в настоящем и помогает смотреть в будущее.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2026-05-31T06:57:09Z</dcterms:created>
  <dcterms:modified xsi:type="dcterms:W3CDTF">2026-05-31T06:57:09Z</dcterms:modified>
</cp:coreProperties>
</file>