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наследственность, изменчивость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объясняет, почему мы похожи и чем отличаемся.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генетику человека в старшей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показывает, как записана наследственная информация, почему признаки меняются и как мутации влияют на здоровье, развитие и реакцию организма на лекарства. Это основа современной биологии и медицины.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725" y="1744875"/>
            <a:ext cx="63105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6813" y="1744875"/>
            <a:ext cx="63105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генетики человека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носитель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наследственные инструкции в последовательности нуклеотидов. Именно эта молекула определяет, какие белки будут синтезироваться в клетке и как сформируются признаки организма.
</a:t>
            </a:r>
            <a:endParaRPr lang="en-US" sz="1459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объединяет все гены и значимые участки ДНК, регулирующие работу клеток. Он содержит не только кодирующие фрагменты, но и множество управляющих последовательностей.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 ядре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упаковывают длинные молекулы ДНК и обеспечивают их точное распределение при делении клеток. Благодаря этому наследственная информация передаётся от клетки к клетке и от родителей к потомству.
</a:t>
            </a:r>
            <a:endParaRPr lang="en-US" sz="14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гена и синтез белка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транскрипции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гена есть участок, с которого начинается считывание информации. Он определяет, где РНК-полимераза запускает синтез РНК и в каком направлении будет идти процесс.
</a:t>
            </a:r>
            <a:endParaRPr lang="en-US" sz="1193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передаётся по схеме ДНК → РНК → белок. Сначала образуется РНК, затем на рибосомах по её матрице собирается белковая молекула.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Экзоны и интроны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генах человека обычно чередуются экзоны и интроны. Экзоны сохраняются в зрелой РНК, а интроны вырезаются при созревании, что повышает сложность регуляции.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ферментативные, строительные и транспортные функции. Поэтому даже небольшое изменение в гене может нарушить работу клетки, ткани или целого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 признаков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гибридов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двух чистых линий потомство первого поколения обычно одинаково по проявлению признака. Этот результат стал первым важным законом Менделя и показал доминирование одного аллеля.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поколении скрытый рецессивный признак может снова проявиться в определённой доле потомков. Так устанавливается закономерность расщепления, лежащая в основе анализа наследования.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контролируемые генами разных пар хромосом, наследуются независимо друг от друга. Это объясняет большое разнообразие комбинаций признаков у потомков.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у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характерны аутосомно-доминантный, аутосомно-рецессивный, сцепленный с Х-хромосомой и митохондриальный типы наследования. Каждый из них имеет собственные семейные закономерности.
</a:t>
            </a:r>
            <a:endParaRPr lang="en-US" sz="1168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масса тела и цвет кожи формируются не одним геном, а совокупностью многих генов. На их проявление также заметно влияет среда, поэтому такие признаки изменчивы.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ДНК встречаются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изменения затрагивают отдельный нуклеотид, другие — крупные участки хромосом. Масштаб нарушения часто определяет, насколько заметны последствия для 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участок ДНК затронут, тем выше вероятность серьёзного нарушения функций клеток и развития болезни.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генетических изменений; 10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93683"/>
            <a:ext cx="4176900" cy="17383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заболеваний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наиболее известных наследственных и хромосомных нарушений, их причины, проявления и раннего выявления.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заболеваний выявляется уже в первые дни жизни, а часть — по семейному анамнезу и генетическим исследованиям.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клинические рекомендации по наследственным болезням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возникновение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появляться при копировании ДНК без внешнего воздействия. Такие ошибки возникают редко, но именно они создают новое наследственное разнообразие.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мутагенов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излучение, некоторые химические вещества и вирусы повышают вероятность изменений в ДНК. Поэтому мутагенные факторы особенно опасны для половых клеток.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мутации не меняют признак заметно, другие нарушают работу белка и приводят к болезни. В редких случаях изменения могут оказаться полезными в новых условиях.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Наследуются не все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мутации в половых клетках передаются потомству. Соматические изменения не наследуются, но могут накапливаться в тканях и быть связаны с опухолевым ростом.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изменение гена приводит к 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ДНК, белком, клеточной функцией и клиническими проявлениями.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750" y="1657235"/>
            <a:ext cx="2379722" cy="15059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генетического материала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862965" y="1729033"/>
            <a:ext cx="1988398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увидеть число и крупные структурные изменения хромосом. Он особенно полезен при подозрении на хромосомные нарушения, включая изменение их набора.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610003" y="1729033"/>
            <a:ext cx="1988397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многократно увеличивает нужный участок ДНК. Благодаря этому можно исследовать даже очень малое количество исходного биоматериала.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определяет последовательность нуклеотидов и помогает находить мутации в генах. Современные технологии позволяют быстро анализировать большие фрагменты генома.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Микрочипы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Микрочипы применяют для оценки множества генетических вариантов одновременно. Они удобны, когда нужно сравнить сразу много участков ДНК и выявить характерные отклонения.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семейных схем помогает проследить передачу признака через поколения. Этот подход важен, когда нужно оценить риск наследования и выбрать дальнейшее обследование.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многофакторные болезни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высокой генетической предрасположенности риск можно заметно снизить с помощью профилактики и наблюдения у врача.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наследственности видна не в самой болезни, а в повышении вероятности ее развития под влиянием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материалам школьного курса биологии и клиническим обзорам о многофакторных заболеваниях.
</a:t>
            </a:r>
            <a:endParaRPr lang="en-US" sz="10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генетического тестирования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Назначение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определяет цель исследования: поиск наследственной мутации, уточнение диагноза, оценка риска для семьи или подбор лекарства.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Получение и анализ образца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Исследуют кровь, слюну, мазок из щёки или ткани. Затем выполняют лабораторный анализ ДНК и сравнивают результат с эталонными последовательностями.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Интерпретация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объясняет, что означает найденный вариант: болезнь, носительство или повышенный риск. При необходимости рекомендуют наблюдение, скрининг или генетическое консультирование.
</a:t>
            </a:r>
            <a:endParaRPr lang="en-US" sz="14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73350"/>
            <a:ext cx="3604200" cy="179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генетических технологий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отличаются по цели, материалу и объёму получаемой информации.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метод, тем больше информации он даёт, но тем важнее профессиональная интерпретация и клинический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учебным и клинико-диагностическим подходам в генетике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2055" y="1469708"/>
            <a:ext cx="3092850" cy="3202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генетика помогает подобрать лечение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по-разному работают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определяют активность ферментов печени и других белков, участвующих в превращении лекарств. Поэтому одинаковая доза может оказаться слишком слабой, нормальной или, наоборот, токсичной для разных людей.
</a:t>
            </a:r>
            <a:endParaRPr lang="en-US" sz="1168" dirty="0"/>
          </a:p>
        </p:txBody>
      </p:sp>
      <p:sp>
        <p:nvSpPr>
          <p:cNvPr id="13" name="Text 3"/>
          <p:cNvSpPr txBox="1"/>
          <p:nvPr/>
        </p:nvSpPr>
        <p:spPr>
          <a:xfrm>
            <a:off x="6583211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 скорость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 помогает понять, как быстро препарат разрушается и выводится из организма. Это особенно важно для лекарств с узким диапазоном между лечебным и опасным эффектом.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73575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препарата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заранее известны особенности генов, врач может выбрать более подходящее средство или скорректировать дозу. Такой подход уменьшает риск побочных реакций и повышает эффективность терапии.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83211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становится персональным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соединяет генетические данные, диагноз и состояние пациента. В результате лечение строится не по усреднённой схеме, а с учётом индивидуальных биологических особенностей.
</a:t>
            </a:r>
            <a:endParaRPr lang="en-US" sz="11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как карта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проекты по расшифровке генома человека помогли связать отдельные варианты ДНК с наследственными заболеваниями. Учёные сравнивают последовательности многих людей и находят редкие мутации, которые раньше было трудно обнаружить.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 как хранилище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собирают образцы крови, ДНК и сопровождающую медицинскую информацию. Благодаря этому один материал можно использовать для разных исследований, а затем сопоставлять его с клиническими наблюдениями и семейной историей.
</a:t>
            </a:r>
            <a:endParaRPr lang="en-US" sz="122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сравнение тысяч геномов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базы данных позволяют быстро искать сходства и различия между огромным числом образцов. Это помогает уточнять значение редких вариантов наследственности и повышает точность диагностики в семейной и популяционной генетике.
</a:t>
            </a:r>
            <a:endParaRPr lang="en-US" sz="1176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крупные геномные проекты и биобанки меняют медицину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генетическое консультирование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работы: от сбора семейной информации до оценки риска и рекомендаций.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генетическая информация требует особой защиты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6137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должен заранее понимать, зачем проводится исследование, какие данные будут получены и кто получит доступ к результатам. Без информированного согласия тестирование нарушает права пациента.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дискриминации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сведения нельзя использовать как основание для отказа в обучении, работе или страховании. Иначе медицинская информация превращается в инструмент социального неравенства.
</a:t>
            </a:r>
            <a:endParaRPr lang="en-US" sz="907" dirty="0"/>
          </a:p>
        </p:txBody>
      </p:sp>
      <p:sp>
        <p:nvSpPr>
          <p:cNvPr id="13" name="Text 4"/>
          <p:cNvSpPr txBox="1"/>
          <p:nvPr/>
        </p:nvSpPr>
        <p:spPr>
          <a:xfrm>
            <a:off x="875098" y="3990211"/>
            <a:ext cx="2961938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границы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обсуждения требуют хранение биоматериала и редактирование эмбрионального генома. Эти вопросы касаются не только науки, но и ответственности перед будущими поколениями.
</a:t>
            </a:r>
            <a:endParaRPr lang="en-US" sz="907" dirty="0"/>
          </a:p>
        </p:txBody>
      </p:sp>
      <p:sp>
        <p:nvSpPr>
          <p:cNvPr id="14" name="Text 5"/>
          <p:cNvSpPr txBox="1"/>
          <p:nvPr/>
        </p:nvSpPr>
        <p:spPr>
          <a:xfrm>
            <a:off x="4847764" y="1783996"/>
            <a:ext cx="2970544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результат относится к чувствительной информации. Его разглашение может повлиять не только на самого человека, но и на его родственников, поэтому важны надёжное хранение и ограничение доступа.
</a:t>
            </a:r>
            <a:endParaRPr lang="en-US" sz="907" dirty="0"/>
          </a:p>
        </p:txBody>
      </p:sp>
      <p:sp>
        <p:nvSpPr>
          <p:cNvPr id="15" name="Text 6"/>
          <p:cNvSpPr txBox="1"/>
          <p:nvPr/>
        </p:nvSpPr>
        <p:spPr>
          <a:xfrm>
            <a:off x="4847408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Обследование ребёнка оправдано, если результат нужен для лечения или раннего наблюдения. В других случаях этически важно учитывать право человека самому решать о таком исследовании позже.
</a:t>
            </a:r>
            <a:endParaRPr lang="en-US" sz="9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образ жизни: как формируется риск болезни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точный диагноз, а относительный вклад факторов. Реальный риск меняется с возрастом, условиями жизни и профилактическими привычками.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важна, но управляемые факторы образа жизни часто определяют, перейдёт ли предрасположенность в болезнь.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факторов риска на основе учебных представлений о многофакторных заболеваниях и профилактике.
</a:t>
            </a:r>
            <a:endParaRPr lang="en-US" sz="10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развивается генетика человека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902509" y="1581045"/>
            <a:ext cx="2933700" cy="11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всё точнее оценивают суммарный вклад множества генов в вероятность заболевания. Это помогает выделять группы повышенного риска ещё до появления симптомов.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654009" y="3285253"/>
            <a:ext cx="2933558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онкология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опухоли позволяет подбирать лечение не только по месту заболевания, но и по набору мутаций в клетках пациента.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288540" y="1581045"/>
            <a:ext cx="2933558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редактирования ДНК открывают путь к исправлению причин некоторых наследственных нарушений, но требуют строгой проверки безопасности и эффективности.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070120" y="3292070"/>
            <a:ext cx="2933700" cy="11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ускоряют поиск мутаций, анализ больших наборов данных и сравнение вариантов генома. При этом решения ИИ обязательно проверяются специалистами.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объединяет причины, риск и профилактику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объясняют наследование признаков и предрасположенность к болезням, а современные методы диагностики помогают вовремя увидеть риск. Понимание генетики делает медицину точнее и ответственнее.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2026-06-01T20:18:30Z</dcterms:created>
  <dcterms:modified xsi:type="dcterms:W3CDTF">2026-06-01T20:18:30Z</dcterms:modified>
</cp:coreProperties>
</file>