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страна на карте часовых поясов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 — страна 11 часовых поясов, где время меняется от Калининграда до Камчатки.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одной стране разное время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вращается, и из-за этого утро, день и вечер приходят в разные моменты. В России это особенно заметно: от западной границы до Тихого океана расстояние огромно, поэтому для согласования жизни часто используют московское время.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часовой пояс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Часовой пояс — это территория, где часы показывают одно и то же стандартное время. Так людям проще жить, работать и планировать поездки без постоянных пересчётов.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по долготе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Земной шар условно делят на полосы, близкие к 15° долготы. В соседних поясах обычно разница составляет один час, поэтому время постепенно меняется от запада к востоку.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точка UTC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отсчёта используют UTC — всемирное координированное время. От него считают смещения всех часовых зон, поэтому можно точно сравнивать время в разных странах и регионах.
</a:t>
            </a:r>
            <a:endParaRPr lang="en-US" sz="10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России от запада к востоку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основные часовые зоны страны и их смещение относительно UTC.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времени увеличивается с запада на восток; между крайними точками страны разница достигает 10 часов.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Действующая система часовых зон России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страны и её временной размах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Европы к Тихому океану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 сосредоточена ближе к западной границе, а Дальний Восток выходит к Тихому океану. На карте хорошо видно, как территория растягивается через множество меридианов и временных зон.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 в один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западных территориях день может уже идти к концу, когда на востоке только начинается утро. Один и тот же школьный звонок в разных регионах звучит в разные часы, хотя страна живёт в одном ритме.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 часть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показывают не только числа на часах, но и связь между географией и повседневной жизнью. Чем шире страна, тем заметнее разница в привычном распорядке её жителей.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времени между регионами и Москвой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порядок часовых сдвигов без длинных списков и таблиц.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регион на восток, тем больше его местное время опережает московское.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система часовых поясов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меняла систему времени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ввели поясную систему времени, чтобы связать часы с географическим положением территории и сделать расписания более понятными.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перешла на постоянное летнее время. Это решение изменило привычный режим часов во многих регионах.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вернулась к зимнему режиму, который ближе к естественному солнечному времени и удобнее для повседневной жизни.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Систему часовых зон уточнили, чтобы она лучше соответствовала потребностям регионов и помогала согласовывать общие расписания.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определяется местное время в регионе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география превращается в повседневное расписание.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6" y="2495275"/>
            <a:ext cx="261188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 — главный ориентир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новости и многие телеканалы опираются на московское время, чтобы зрителям по всей стране было проще понимать, когда выходит программа или начинается прямой эфир.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поездов, авиарейсов и часть общероссийских служб часто связаны с Москвой. Это помогает быстро сравнивать время между регионами и избегать ошибок при планировании.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пересчёт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Москве 12:00, то в Калининграде 11:00, а в Петропавловске-Камчатском уже 21:00. Такой ориентир делает разницу между регионами понятной и удобной.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городов и их местное время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сильно отличается время в крупных городах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с Москвой быстро растёт к востоку: от 4 часов до 9 часов между столицей и Камчаткой.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система часовых поясов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момент времени в разных частях страны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629678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 вечер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Калининграде только начинается учебный день, в Москве может идти перемена, а на Камчатке уже наступает вечер. Один и тот же момент выглядит по-разному из-за огромной протяжённости страны.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564100" y="2627915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для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 времени особенно заметна при онлайн-уроках, общих звонках и прямых эфирах. Удобное для одного региона время может оказаться слишком ранним или поздним для другого.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564100" y="3626152"/>
            <a:ext cx="32010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карта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помогают понять, почему в разных городах не совпадают часы на стене. Они связывают географию России с расписаниями, делая жизнь людей более согласованной.
</a:t>
            </a:r>
            <a:endParaRPr lang="en-US" sz="10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России самая большая временная протяжённость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временная разница связана с движением страны от европейской части к Сибири и Дальнему Востоку. Именно там проходит больше всего восточных часовых зон.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показывает, что временной размах страны особенно велик на востоке, хотя административный и транспортный центр сосредоточен в западной части.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географическим частям России на основе действующей системы часовых зон
</a:t>
            </a:r>
            <a:endParaRPr lang="en-US" sz="6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72439"/>
            <a:ext cx="244200" cy="19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199" y="1341119"/>
            <a:ext cx="225750" cy="2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18817"/>
            <a:ext cx="244200" cy="217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часы влияют на повседневную жизнь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перемены начинаются по местному времени, поэтому ошибка даже на час может привести к опозданию или слишком раннему приходу в школу.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и рейсы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и авиарасписания должны быть точными. Если перепутать пояс, легко пропустить отправление или приехать на вокзал не в то время.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эфиры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программы, прямые включения и спортивные трансляции часто привязаны к московскому времени, чтобы их могли смотреть по всей стране.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Видеозвонки, совместные уроки и встречи требуют заранее сверять часы. Иначе один участник подключится утром, а другой уже будет готовиться ко сну.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единое время не подходит всей стране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протяжённость России влияет на восход и закат, а затем — на расписания и повседневный режим.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на границах поясов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жизнью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решение помогает тем, кто учится или работает в соседнем регионе, не перестраивать весь день под резкую разницу в часах.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стыке часовых зон соседние территории могут выбрать одинаковое время, если так удобнее жителям. Это упрощает поездки, общение и повседневные дела между близкими районами.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1918511" y="35359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часовых зон устанавливаются не только по карте, но и с учётом удобства населения, транспорта и связи между регионами.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соседи по времени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западной границе России время ближе к европейскому, поэтому звонки и встречи с соседними странами часто легко согласовать без большой разницы в часах.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Европой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международных поездок, торговли и новостей важно помнить, что российские города западной части живут почти в одном ритме с рядом европейских столиц.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восток, тем ближе время к странам Тихоокеанского региона. Это особенно заметно при перелётах, переговорах и работе с партнёрами из Азии.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от UTC+2 до UTC+12 показывает, насколько сильно Россия растянута по долготе. Одна страна охватывает сразу несколько мировых временных областей.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715158"/>
            <a:ext cx="8015700" cy="136738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времени: Москва и крупные города мира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Москва расположена между европейским и азиатским временем. Это помогает быстро считать разницу с крупными городами мира.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 3 часа опережает Лондон; ещё дальше по шкале — Токио, а Нью-Йорк находится по другую сторону нулевого меридиана.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мировые часовые пояса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времени через страну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ступень на диаграмме показывает, что при движении с запада на восток местное время постепенно прибавляет по одному часу.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рост от UTC+2 до UTC+12 наглядно показывает, насколько широка Россия и сколько часовых зон проходит через её территорию.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Действующая система часовых зон России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карте часовых поясов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часовых поясов наглядно показывает, что Россия очень велика по ширине. Из-за этого один и тот же момент суток выглядит по-разному в разных регионах.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помогают школам, транспорту, службам и семьям жить по местному времени. Без них расписания и встречи стали бы намного сложнее.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географии и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 карте соединяет положение территории, солнечный свет и повседневные дела людей. Поэтому часовые пояса — это не только линии на карте, но и часть обычной жизни.
</a:t>
            </a:r>
            <a:endParaRPr lang="en-US" sz="11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страна многих времён, но одного ритма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живёт в 11 часовых поясах, и это не мешает ей оставаться единым пространством. Разное время помогает каждому региону следовать своему удобному ритму, а всей стране — работать согласованно.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2026-06-02T17:18:21Z</dcterms:created>
  <dcterms:modified xsi:type="dcterms:W3CDTF">2026-06-02T17:18:21Z</dcterms:modified>
</cp:coreProperties>
</file>