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часть речи, которая оживляет русский язык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делает речь подвижной: он называет действия и состояния.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знать глагол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понимать, что происходит в предложении, и самому точнее говорить и писать. Его легко узнавать по вопросу, а ещё интересно замечать, как он меняется по времени и числу.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глагол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предмета: человек бежит, девочка рисует, птица летит, ученик читает. Такие слова показывают, что кто-то или что-то делает.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обозначать не только движение, но и состояние: спит, молчит, радуется, темнеет. Он помогает описать, что происходит с человеком, животным или явлением природы.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глагола предложение теряет жизнь и движение. С ним рассказ становится понятным: мы сразу видим, кто действует, что происходит сейчас и как меняется событие.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глагол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можно найти по вопросам что делать? и что сделать?. Эти вопросы помогают узнать начальную форму слова и понять, к какой части речи оно относится.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уже происходит, глагол отвечает на вопросы что делает? что делают?. Например: рисует, поют, читает. По вопросу легче заметить слово в предложении.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было раньше, подойдут вопросы что делал? что делала? что делали?. Примеры: рисовал, прыгала, строили. Вопрос подсказывает форму глагола.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ещё впереди, глагол отвечает на вопросы что будет делать? что сделает?. Например: будет читать, напишет, пойдут. Так удобно различать формы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 работает в предложении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читает любимую книгу и внимательно следит за каждым словом. В этом предложении именно глагол читает показывает главное действие. Он помогает сразу представить, что делает девочка и чем занята вся сцена.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и книга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мурлычет на подоконнике, а птицы летят высоко над двором. Здесь глаголы рассказывают сразу о двух действиях. Одно показывает спокойное состояние, другое — движение, поэтому картинка получается живой и очень понятной.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и птицы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ребята бегут, играют и смеются. Один и тот же тип слова помогает описать действия одного человека и целой группы. Без глаголов такая сценка стала бы тихой и почти неподвижной.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 перемене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глагол в предложении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алгоритм поиска слова-действия в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 отвечает на вопросы что делать? и что сделать?. Она помогает узнать слово в словаре и сравнить разные формы одного и того же глагола.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начальной форме глагол не показывает время и число. Поэтому слова читать, играть, построить, нарисовать стоят как будто в своей самой спокойной, «базовой» форме.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понять, что делает слово в предложении, начальная форма очень полезна. Она подсказывает, от какого слова образованы формы читаю, читал, буду читать.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сейчас: читаю, пишу, лепят, смеются. Такие глаголы помогают увидеть событие прямо в момент речи, словно оно происходит у нас на глазах.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уже произошло: читал, рисовала, прыгали, строили. Эти формы часто помогают рассказывать о том, что случилось раньше, в игре, на уроке или в сказке.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ещё впереди: буду читать, напишет, пойдём, построят. Такие глаголы говорят о планах, обещаниях и том, что обязательно случится потом.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изменяются по временам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00" y="1909525"/>
            <a:ext cx="4599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0600" y="1962085"/>
            <a:ext cx="525600" cy="4204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изменяются по числам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1450" y="2435125"/>
            <a:ext cx="31761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81450" y="2921650"/>
            <a:ext cx="3672000" cy="11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выполняет один предмет или один человек, глагол стоит в единственном числе: поёт, рисует, играет. Так сразу понятно, кто именно действует.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0600" y="2435125"/>
            <a:ext cx="31761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90600" y="2921650"/>
            <a:ext cx="3672000" cy="11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действуют несколько предметов или людей, глагол ставится во множественном числе: поют, рисуют, играют. Это помогает сделать предложение точным и аккуратным.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настоящего времени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настоящего времени называют действие, которое идёт прямо сейчас. Они отвечают на вопросы что делает? и что делают?, поэтому их легко узнать в предложении.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помогают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делают рассказ живым и понятным. Читатель словно видит картинку: один читает, другой решает задачу, третий рисует. Почти школьный мультик, только без телевизора.
</a:t>
            </a:r>
            <a:endParaRPr lang="en-US" sz="17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50" y="1659275"/>
            <a:ext cx="5256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2200" y="1659275"/>
            <a:ext cx="4599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250" y="1688475"/>
            <a:ext cx="525600" cy="467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помогают увидеть глаголы прошедшего времени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91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уже было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прошедшего времени называют действие, которое уже закончилось. Они помогают рассказывать о вчерашнем дне, прогулке, игре или приключении, которое осталось в памяти и уже нельзя изменить.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3190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времени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3190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глаголам часто подходят слова вчера, утром, недавно, на прошлой неделе. Эти слова подсказывают, что действие произошло раньше и можно спокойно вспоминать, как всё было.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1046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становятся живыми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046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прошедшее время помогает последовательно передать события: герой пришёл, нашёл, помог, вернулся. Так текст звучит понятно и словно сам ведёт читателя за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будущего времени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будущего времени называют действие, которое ещё не произошло. Они помогают говорить о планах на завтра, о обещаниях и о том, что только предстоит сделать.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особенно удобно в разговорах о мечтах и делах. Ученики могут сказать: завтра мы пойдём в музей, а вечером будем читать любимую книгу.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могут быть простыми и составными: напишет, пойдём, построят, будет читать. Они показывают, что действие находится впереди и ещё ждёт своего момента.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глаголы, которые нужно запомнить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ведут себя не совсем обычно: хотеть, бежать, ехать, есть, дать. Их формы меняются по особым правилам, поэтому их лучше запоминать как важные словарные слова.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эти глаголы встречаются очень часто, и именно поэтому в них легко ошибиться. Если научиться узнавать их сразу, станет проще писать предложения без лишних исправлений.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похожие формы и проговаривать их вслух. Тогда необычные окончания запоминаются быстрее, а глагол не прячется среди других слов, будто хитрый зайчонок.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глагол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от начальной формы к разным формам по времени и числу.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и вопрос к нему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глагол, сначала нужно внимательно прочитать предложение. Потом задаём подходящий вопрос: что делает? что делал? что будет делать? Если слово отвечает на него, перед нами глагол.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рисует — что делает?, рисовал — что делал?, будет рисовать — что будет делать? Один и тот же смысл можно увидеть в разных формах, если правильно подобрать вопрос.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глаголы двигают героя вперёд: он идёт, встречает, помогает и возвращается. Без этих слов путешествие получилось бы совсем коротким и скучным.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глаголы показывают порядок событий. Читатель легко понимает, что произошло сначала, а что потом, и не путается в истории.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делают текст ярким и подвижным. Благодаря им действия словно оживают перед глазами, а сюжет не замирает, как игрушечный поезд без батарейки.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глаголы, останутся только предметы и признаки. История потеряет движение, а читателю станет труднее представить, что именно происходит.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сказках и рассказах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поиске глагола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принимают за глагол слово, которое только похоже на него. Например, бег — это существительное, а бежать — уже глагол, потому что называет действие.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задать вопрос к слову. Без вопроса легко перепутать глагол с другой частью речи и упустить его в предложении.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помнить: глагол сообщает, что кто-то или что-то делает, делало или будет делать. Он связан с действием или состоянием, а не просто с красивым признаком.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отвечает на вопрос действия, стоит проверить его ещё раз. Внимательность здесь важна, как у детектива с лупой и очень серьёзным лицом.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знаний: найди глаголы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Мама готовит обед словом-действием будет готовит. Оно отвечает на вопрос что делает? и показывает, что действие происходит сейчас.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Снег идёт глаголом является идёт. В предложении Ребята будут играть глаголами будет играть; оба слова называют действие и легко находятся по вопросу.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вот в словах стол, яркий, весело глаголов нет. Чтобы проверить слово, достаточно спросить: что делает? что делал? что будет делать? Если вопрос подходит, значит, это глагол.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нашей повседневной жизни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третьеклассник открывает учебник, читает задание и поднимает руку, если хочет ответить. В классе всё время что-то происходит: учитель объясняет, дети думают, пишут и проверяют себя. Без глаголов школьный день был бы совсем тихим, как закрытая тетрадь.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 действия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ребёнок читает книгу, помогает накрывать на стол, собирает портфель и готовится ко сну. На прогулке он наблюдает за птицами, здоровается с друзьями и делится впечатлениями. Глаголы тихо сопровождают почти каждое дело, даже самое обычное.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прогулка и вечерние дела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ребята смеются, бегают и обсуждают новости. После уроков они играют во дворе, прыгают через скакалку, катаются на самокате и спешат домой. Глаголы помогают увидеть движение, настроение и маленькие приключения обычного дня.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Перемена, двор и спортивная площадка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слово, которое помогает речи двигаться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 состояние, отвечает на вопросы и изменяется по временам и числам. Если научиться находить его, предложения станут понятнее, а чтение и письмо — гораздо легче.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2026-05-21T21:49:27Z</dcterms:created>
  <dcterms:modified xsi:type="dcterms:W3CDTF">2026-05-21T21:49:27Z</dcterms:modified>
</cp:coreProperties>
</file>