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немецкие слова: подготовка к дню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дне рождения по-немецки, просто и с радостью.
</a:t>
            </a:r>
            <a:endParaRPr lang="en-US" sz="33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 рождения помогает выучить немецкие слова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дня рождения знакома каждому ребёнку, поэтому новые слова запоминаются легко. Здесь встречаются понятные действия и готовые фразы: поздравить, пригласить, праздновать, дарить. На таком материале третьеклассникам проще говорить о себе и друзьях без сложных правил.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по теме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ist der Geburtstag — день рождения. Это главное слово темы, потому что вокруг него строится весь праздник, поздравление и подготовка. Его легко встретить в коротких фразах и запомнить как одно целое.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угощение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Torte, die Kerze, der Ballon — торт, свеча, шарик. Эти слова относятся к самым заметным предметам на празднике. Их удобно учить по картинкам: увидел — назвал — улыбнулся.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и подарок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Einladung — приглашение, das Geschenk — подарок. Эти слова помогают говорить о том, как зовут гостей и что дарят имениннику. Они часто встречаются вместе, поэтому быстро связываются в памяти.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на празднике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Party и die Gäste — праздник и гости. Эти слова показывают, кто приходит на день рождения и что происходит вокруг. Для детей они особенно понятны, потому что связаны с реальной жизнью.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Подарок, шарики и торт рядом с именинником
</a:t>
            </a:r>
            <a:endParaRPr lang="en-US" sz="286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сюрпризом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ярко упакованный подарок с лентой. Рядом можно увидеть слово das Geschenk, а дети сразу понимают, что речь идёт о сюрпризе для именинника. Такая картинка помогает быстро назвать предмет по-немецки и не задумываться слишком долго.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со свечами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торт со свечами — один из самых узнаваемых символов праздника. Он связывается со словами die Torte и die Kerze. Ученики легко соотносят картинку с немецким словом, потому что торт на дне рождения всегда выглядит особенно вкусно.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и открытка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шарики и поздравительная открытка создают праздничное настроение ещё до начала игры. Здесь удобно повторить слова der Ballon и die Karte. Для третьеклассников это хороший способ описать праздник коротко и очень наглядно.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606" y="3284875"/>
            <a:ext cx="16743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приходит на праздник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Freund и die Freundin помогают назвать мальчика-друга и девочку-подругу. Дети легко строят фразы о том, кто придёт на праздник, и тренируют простое множественное число в знакомой ситуации.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Gäste — это все, кто приходит в гости на день рождения. Слово удобно для коротких предложений: гости приходят, поздравляют и дарят подарки. Оно сразу показывает, что праздник становится общим.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Familie и die Eltern помогают говорить о близких людях, которые празднуют вместе с ребёнком. Такие слова особенно понятны третьеклассникам, потому что день рождения дома часто отмечают всей семьёй.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Ребёнок-именинник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Kind — ребёнок, а в теме дня рождения это прежде всего именинник. Слово помогает понять, кто сегодня главный герой праздника. Его легко использовать в коротких и добрых фразах.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готовятся к дню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простых действий и немецких фраз, которые удобно запоминать по порядку.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пишут в приглашении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приглашении обычно указывают имя, дату и время. На немецком языке это der Name, das Datum и die Uhrzeit — короткие и понятные слова для начала работы с текстом.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место праздника. Для этого используют das Adresse или die Adresse, а также простую фразу: Kommst du? Она делает приглашение дружелюбным и очень ясным для ребёнка.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подходят маленькие образцы текста: Ich habe am Samstag Geburtstag. Du bist zu meiner Party eingeladen. Такие предложения легко прочитать, повторить и даже написать по образцу.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88" y="15339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для праздника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Luftballons делают комнату сразу праздничной. Особенно хорошо запоминаются словосочетания bunte Ballons и viele Ballons. По картинке дети быстро называют предмет и сразу понимают, что праздник уже начался.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декор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Dekoration — это всё, что украшает праздник. Слово удобно использовать в короткой фразе: Die Dekoration ist bunt. Для третьеклассников оно особенно полезно, потому что объединяет разные красивые детали.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Гирлянды и флажки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Girlande и die Fahnen помогают украсить комнату ярко и весело. Эти слова легко сочетать с цветами rot, blau, gelb и grün, поэтому описание получается очень живым и простым.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праздника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bunt помогает описать яркие украшения без длинного объяснения. Ballons, Girlande и Fahnen могут быть разных цветов, и именно поэтому праздничная комната выглядит весело, как будто улыбается.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и угощения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уже накрыт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салфетки, тарелки и стаканы, а рядом ждут торт и сок. Здесь удобно повторить фразу Der Tisch ist gedeckt. Дети видят, как немецкие слова помогают описать обычный праздничный стол без лишних сложностей.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для гостей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часто бывают Kuchen, Torte, Saft, Wasser и Kekse. К ним легко добавить Äpfel и Servietten, если стол нужно описать подробнее. Такая лексика знакома детям и быстро включается в речь.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обед вместе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садятся за стол и едят вместе. Можно сказать: Es gibt Kuchen und Saft. Wir essen zusammen. Эти короткие фразы помогают детям описать не только предметы, но и сам момент праздника.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взять на детский праздник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Süßigkeiten и das Eis — любимые угощения многих детей. Их легко назвать по-немецки, потому что это знакомые и очень конкретные слова, которые сразу вызывают аппетит и улыбку.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Obst, особенно die Äpfel, помогает показать, что на празднике бывают не только сладости. Простая фраза Ich mag Äpfel подходит для короткого ответа и тренирует разговор о вкусах.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Teller, das Glas и die Gabel нужны каждому гостю за столом. Эти слова полезны, потому что ребёнок может увидеть предмет, взять его в руки и тут же назвать по-немецки.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короткими фразами Ich esse ein Stück Kuchen и Ich trinke Saft дети учатся говорить о своих действиях. Так немецкие слова становятся частью живого и понятного праздничного разговора.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на немецком языке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 праздника — «Alles Gute zum Geburtstag!». Её можно сказать целиком, как готовое поздравление, и сразу сделать праздник по-настоящему немецким, даже без сложной грамматики.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поздравлению удобно добавить короткие слова: «Herzlichen Glückwunsch!», «Viel Glück!», «Viel Freude!» и «Danke!». Они помогают звучать вежливо, радостно и очень по-праздничному.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это хорошая тренировка устной речи: одну фразу легко запомнить, повторить хором, сказать по ролям и использовать в маленьком диалоге с другом или учителем.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праздника можно показать как последовательность простых действий и слов: kommen, begrüßen, schenken, essen, spielen, singen, gratulieren.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сюрпризы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на день рождения легко назвать по-немецки: das Geschenk. Если добавить Schleife, Papier и Überraschung, картинка сразу становится яркой, понятной и очень праздничной для младших школьников.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фразы: «Das ist ein Geschenk.» «Eine Überraschung für dich!» «Ich schenke dir etwas.» Они учат говорить вежливо и показывают, как язык связан с вниманием к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дне рождения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для всех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Spiel помогает показать, что праздник — это не только угощение, но и общая игра. Дети легко запоминают, что на дне рождения можно играть вместе.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веселье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laufen и tanzen связаны с активными заданиями. Такие действия хорошо подходят для урока: они простые, понятные и сразу вызывают у детей улыбку.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песня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singen напоминает, что на празднике поют поздравление и двигаются под музыку. Это делает тему живой и помогает использовать короткие фразы в классе.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Смеяться вместе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lachen показывает радостную сторону праздника. Дети быстро понимают: если все смеются и играют вместе, значит, день рождения удался.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рождения всегда есть один человек, вокруг которого строится всё поздравление и веселье.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праздника — das Geburtstagskind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употребление слова das Geburtstagskind в 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 празднике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построен из коротких фраз темы и подходит для повторения хором, в парах и по ролям на уроке немецкого языка.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Wiederholen, zuhören, lesen и sprechen помогают организовать работу на уроке. Эти слова часто звучат в классе и сразу подсказывают детям, что нужно делать дальше.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malen добавляет творческое задание: можно нарисовать торт, шарики или подарок. Так лексика темы соединяется с действием, а не остаётся только в списке слов.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 класса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 карточки особенно полезны младшим школьникам, потому что изображение сразу связывается с немецким словом и переводом. Это помогает учить без лишнего напряжения.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видит предмет, слышит слово и сам его произносит, запоминание идёт быстрее. Такой способ подходит для коротких упражнений и маленьких повторений на 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немецкие слова о празднике похожи на знакомые слова
</a:t>
            </a:r>
            <a:endParaRPr lang="en-US" sz="3367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темы узнаются сразу: Party, Ballon, Dekoration, Kuchen. Они звучат знакомо и помогают детям почувствовать, что немецкий язык не такой уж страшный.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требуют внимательности, например Geburtstag и Einladung. Но именно они нужны для разговора о празднике, приглашении и поздравлении, поэтому их стоит повторять особенно часто.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Geburtstag можно рассматривать как одно целое, хотя оно выглядит длинным. Такое наблюдение делает немецкий язык похожим на игру с кубиками: слова собираются из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должны запомнить по теме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короткие фразы: «Ich habe Geburtstag.» «Du bist eingeladen.» «Alles Gute zum Geburtstag!». Они помогают говорить по-немецки просто, ясно и очень по-праздничному.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узнавать слова der Geburtstag, die Einladung, das Geschenk, die Torte, die Gäste и das Geburtstagskind. Они составляют основу всей темы и встречаются в заданиях снова и снова.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учит говорить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«Vorbereitungen zum Geburtstag» показывает, что немецкий язык можно изучать через знакомые и радостные ситуации. Дети запоминают слова, читают простые фразы и поздравляют с улыбкой.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2026-05-25T03:27:30Z</dcterms:created>
  <dcterms:modified xsi:type="dcterms:W3CDTF">2026-05-25T03:27:30Z</dcterms:modified>
</cp:coreProperties>
</file>