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Европы: географическое положение, разнообразие и общие черты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контрасты территорий, культур и экономик в одном регионе.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Евразии: центр связей и влияния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западную часть Евразии и соединяет разные природные зоны, рынки и транспортные пути. Здесь сосредоточены крупные промышленные районы, финансовые центры и ключевые международные организации, определяющие политическую и экономическую жизнь региона и мира.
</a:t>
            </a:r>
            <a:endParaRPr lang="en-US" sz="1548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Европы и особенности физико-географического положения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10425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граница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425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границу проводят по Уралу, реке Урал, Каспийскому морю, Главному Кавказскому хребту и Черному морю. Такое деление исторически закрепилось в географии и учебной литературе.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25400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25400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Карпаты, Апеннины, Балканы и Скандинавские горы создают природные рубежи, влияют на климат и нередко определяют направление транспортных коридоров и хозяйственной специализации стран.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67912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67912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Европы занята равнинами, особенно на востоке. Это облегчает расселение, строительство дорог и развитие сельского хозяйства, а также способствует формированию крупных хозяйственных районов.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4144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положения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744138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размещение стран, изрезанная береговая линия и выход к морям усиливают торговлю, морские перевозки и международные связи. Именно поэтому Европа исторически стала пространством интенсивного обмена.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86650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разнообразие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986650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Атлантики, морей и океанов смягчает климат западных и северных районов, а в глубине материка возрастает континентальность. Поэтому условия жизни и ведения хозяйства заметно различаются по регионам.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485355"/>
            <a:ext cx="3777900" cy="125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 площади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неравномерно распределена территория между европейскими государствами.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задают масштаб транспортных связей, располагают значительными ресурсами и сильнее влияют на пространственную организацию Европы.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официальная статистика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Европы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численности населения связаны не только с размером территории, но и с урбанизацией, миграцией и исторически сложившейся плотностью расселения.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население сосредоточено в государствах с крупными агломерациями и развитой экономикой, где города формируют основной трудовой и потребительский рынок.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Eurostat, ООН и национальной статистики, 2023–2024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5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природные условия и высокий уровень жизни
</a:t>
            </a:r>
            <a:endParaRPr lang="en-US" sz="2775" dirty="0"/>
          </a:p>
        </p:txBody>
      </p:sp>
      <p:sp>
        <p:nvSpPr>
          <p:cNvPr id="7" name="Text 1"/>
          <p:cNvSpPr txBox="1"/>
          <p:nvPr/>
        </p:nvSpPr>
        <p:spPr>
          <a:xfrm>
            <a:off x="6479100" y="45000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будущего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81955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Норвегия, Швеция, Дания и Исландия активно развивают гидро-, ветровую и геотермальную энергетику. Это снижает зависимость от ископаемого топлива и укрепляет экологическую устойчивость.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364190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401145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северные города сочетают компактность, транспортную связанность и внимание к экологии. Внешний облик региона часто определяют мосты, порты, набережные и продуманная общественная инфраструктура.
</a:t>
            </a:r>
            <a:endParaRPr lang="en-US" sz="778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204595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479100" y="241550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известны сильной системой образования, социальной защитой и высоким уровнем доверия к институтам. Эти факторы делают Северную Европу одним из самых комфортных регионов мира.
</a:t>
            </a:r>
            <a:endParaRPr lang="en-US" sz="822" dirty="0"/>
          </a:p>
        </p:txBody>
      </p:sp>
      <p:sp>
        <p:nvSpPr>
          <p:cNvPr id="13" name="Text 7"/>
          <p:cNvSpPr txBox="1"/>
          <p:nvPr/>
        </p:nvSpPr>
        <p:spPr>
          <a:xfrm>
            <a:off x="3929325" y="2843925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ориентация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3929325" y="3213475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Северной Европы важны рыболовство, судоходство и порты. Выход к морям и океану поддерживает внешнюю торговлю, а также усиливает значение транспорта и логистики.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3929325" y="1247975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природа
</a:t>
            </a:r>
            <a:endParaRPr lang="en-US" sz="1100" dirty="0"/>
          </a:p>
        </p:txBody>
      </p:sp>
      <p:sp>
        <p:nvSpPr>
          <p:cNvPr id="16" name="Text 10"/>
          <p:cNvSpPr txBox="1"/>
          <p:nvPr/>
        </p:nvSpPr>
        <p:spPr>
          <a:xfrm>
            <a:off x="3929325" y="1617525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отличается прохладным климатом, длинной береговой линией и богатством водных ресурсов. Фьорды, озера и леса формируют узнаваемый ландшафт и влияют на размещение населения и хозяйства.
</a:t>
            </a:r>
            <a:endParaRPr lang="en-US" sz="818" dirty="0"/>
          </a:p>
        </p:txBody>
      </p:sp>
      <p:sp>
        <p:nvSpPr>
          <p:cNvPr id="17" name="Text 1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промышленность, финансы и транспорт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9375" y="2475525"/>
            <a:ext cx="1352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заселение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09375" y="3196900"/>
            <a:ext cx="14139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отличается высокой плотностью населения и множеством крупных городов. Это создает широкий рынок труда, поддерживает сервисные отрасли и усиливает роль агломераций.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256903" y="2475525"/>
            <a:ext cx="1352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256903" y="3196900"/>
            <a:ext cx="14139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 и соседние страны имеют мощную индустриальную базу: машиностроение, химия, автомобилестроение, высокотехнологичное производство и наукоемкие отрасли.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13890" y="2475525"/>
            <a:ext cx="1352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913890" y="3196900"/>
            <a:ext cx="14139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Франкфурт-на-Майне, Цюрих, Брюссель и Люксембург связаны с банковскими услугами, страхованием и управлением капиталом. Здесь сосредоточены важные решения для европейской экономики.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567914" y="2475525"/>
            <a:ext cx="1352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67914" y="3196900"/>
            <a:ext cx="14139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Амстердам, Брюссель и крупные немецкие города формируют систему портов, аэропортов, железных дорог и автомагистралей, которая соединяет внутренний рынок Европы с внешним миром.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7221000" y="2475525"/>
            <a:ext cx="1352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7221000" y="3196900"/>
            <a:ext cx="14139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 Париж играют ключевую роль в европейской политике, науке и международных переговорах. Западная Европа остается пространством, где экономическая мощь тесно связана с дипломатическим весом.
</a:t>
            </a:r>
            <a:endParaRPr lang="en-US" sz="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3161225"/>
            <a:ext cx="360000" cy="36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50" y="3197225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00" y="3161225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675" y="1399438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725" y="1399438"/>
            <a:ext cx="360000" cy="320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средиземноморский тип хозяйства и образ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климат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62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сухое лето и мягкая зима создают условия для длительного туристического сезона, жизни у моря и традиционного образа поселений, тесно связанных с побережьем.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981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концентрация жизни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1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хозяйственная активность часто сосредоточены у моря, а внутренние районы развиваются медленнее. Природные условия заметно влияют на расселение, работу и повседневный уклад.
</a:t>
            </a:r>
            <a:endParaRPr lang="en-US" sz="960" dirty="0"/>
          </a:p>
        </p:txBody>
      </p:sp>
      <p:sp>
        <p:nvSpPr>
          <p:cNvPr id="14" name="Text 6"/>
          <p:cNvSpPr txBox="1"/>
          <p:nvPr/>
        </p:nvSpPr>
        <p:spPr>
          <a:xfrm>
            <a:off x="333720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3720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Средиземноморское земледелие опирается на садоводство, виноградарство, оливковые рощи и овощеводство. Здесь особенно важны трудоемкие культуры и качественная переработка продукции.
</a:t>
            </a:r>
            <a:endParaRPr lang="en-US" sz="944" dirty="0"/>
          </a:p>
        </p:txBody>
      </p:sp>
      <p:sp>
        <p:nvSpPr>
          <p:cNvPr id="16" name="Text 8"/>
          <p:cNvSpPr txBox="1"/>
          <p:nvPr/>
        </p:nvSpPr>
        <p:spPr>
          <a:xfrm>
            <a:off x="476767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6767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Южной Европы связывают регион с Африкой, Азией и другими странами Европы. Морские перевозки остаются основой внешней торговли и снабжения прибрежных районов.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90672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190672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Испания, Греция и Хорватия привлекают миллионы туристов историческими городами, островами, пляжами и культурными памятниками, поддерживая сферу услуг и транспорт.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исторические изменения и экономическая трансформация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90200" y="3445925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1991 года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90200" y="3874863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развивался преимущественно в рамках плановой экономики и централизованного управления, что определяло структуру промышленности, торговли и внешнеэкономических связей.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55226" y="3265583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455226" y="3694521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социалистической системы многие страны начали приватизацию, реформы управления и перестройку рынков, одновременно расширяя контакты с Западной Европой и международными организациями.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20251" y="2680527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 — настоящее время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220251" y="3109465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постепенно модернизируют инфраструктуру, повышают конкурентоспособность и интегрируются в европейские структуры, однако темпы изменений остаются разными.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33" y="1715825"/>
            <a:ext cx="600213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отдельных стран Европы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 европейских стран разные отраслевые профили, но общий ориентир на экспорт и международную кооперацию.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модели специализации отражают ресурсные условия, технологический уровень и исторический путь развития, но все экономики Европы глубоко включены в мировую торговлю.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ОЭСР, Всемирный банк, национальная статистика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интеграция: от реформ к сотрудничеству
</a:t>
            </a:r>
            <a:endParaRPr lang="en-US" sz="254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государства Европы включаются в общеевропейские структуры: через внутренние реформы, сближение норм и участие в разных объединениях.
</a:t>
            </a:r>
            <a:endParaRPr lang="en-US" sz="15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европейских стран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университеты, транспортные узлы и значительную часть услуг, поэтому именно они задают ритм 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урбанизация характерна для Бельгии и Нидерландов; в крупных странах она тоже велика, что подтверждает городскую ориентацию Европы.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последние доступные данные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континента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похожа на мозаичную карту, где рядом существуют германские, романские, славянские и другие языковые семьи. В городах и регионах это заметно по вывескам, школьному обучению и повседневному общению, а многоязычие стало нормой для миллионов жителей.
</a:t>
            </a:r>
            <a:endParaRPr lang="en-US" sz="803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национальные литературы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во многом опирается на университетские традиции, развитую музейную сеть и сильные литературные школы. В разных странах формировались собственные каноны, но именно обмен идеями сделал континент одним из главных центров образования и гуманитарной мысли.
</a:t>
            </a:r>
            <a:endParaRPr lang="en-US" sz="783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живёт история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Прага, Париж, Барселона, Вена и Краков воспринимаются не только как столицы культуры, но и как живые учебники истории. Их улицы, площади и музеи показывают, как архитектура сохраняет память о разных эпохах и государствах.
</a:t>
            </a:r>
            <a:endParaRPr lang="en-US" sz="810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языках, книгах и памятниках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традиции и секуляризация в Европе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наследие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Католицизм, православие и протестантизм веками определяли европейский календарь, архитектуру храмов и систему праздников. Следы этого наследия заметны в городском пространстве, исторической символике и семейных традициях.
</a:t>
            </a:r>
            <a:endParaRPr lang="en-US" sz="996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идентичность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посещаемость храмов снизилась, религиозные обычаи сохраняют культурную ценность. Они помогают людям ощущать связь с историей страны, родом и местными сообществами.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общества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XX–XXI веках во многих государствах усилилось отделение религии от повседневной общественной жизни. Это не отменило веру, но сделало выбор вероисповедания более личным и свободным.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современной Европе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обряды и памятные даты продолжают объединять людей независимо от степени религиозности. Именно поэтому религия в Европе остается частью культуры, а не только частным делом.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в Европе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усиливает спрос на медицинские услуги и меняет структуру потребления, а также влияет на распределение бюджетных средств между поколениями.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странах доля пожилых высока, поэтому ключевыми становятся поддержка занятости, семейная политика и адаптация социальной системы.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 и World Bank, последние доступные данные по доле населения 65 лет и старше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энергетика европейских стран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10425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Северного моря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425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выделяется запасами нефти и газа на шельфе Северного моря. Эти ресурсы обеспечивают экспортные доходы и позволяют стране активно инвестировать в социальную сферу и технологии.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25400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Франции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25400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сделала ставку на атомную энергетику, чтобы уменьшить зависимость от импорта топлива. Такой выбор поддерживает стабильное энергоснабжение, но требует высокого уровня безопасности и модернизации.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67912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Угольное наследие Польши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67912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долгое время опиралась на угольную энергетику и тяжелую промышленность. Сегодня страна ищет баланс между сохранением энергетической надежности и постепенным сокращением углеродной зависимости.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4144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Ветро- и гидроэнергия Севера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744138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активно развивают ветровую и гидроэнергетику. Это помогает снижать выбросы, укреплять энергетическую независимость и ускорять переход к более экологичной экономике.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86650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Геотермия Исландии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986650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использует внутреннее тепло Земли для отопления и производства энергии. Геотермальные станции особенно эффективны там, где природные условия позволяют почти без потерь использовать подземные ресурсы.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351" y="1936626"/>
            <a:ext cx="401100" cy="320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782" y="1896516"/>
            <a:ext cx="250687" cy="40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962" y="3292241"/>
            <a:ext cx="401100" cy="40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2362" y="3332351"/>
            <a:ext cx="401100" cy="320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12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международные организации и союзы Европы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21175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721175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объединяет 27 государств и формирует общий рынок, единые правила торговли и совместные программы развития. Для стран-участниц это главный механизм экономической интеграции.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73400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873400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 облегчает перемещение людей через внутренние границы и делает поездки, учебу и деловые контакты более быстрыми. При этом внешний контроль границ остается общим приоритетом.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667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667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отвечает за коллективную оборону стран-участниц и координацию безопасности. Эта организация объединяет государства, для которых военно-политическое сотрудничество остается ключевой частью европейской стабильности.
</a:t>
            </a:r>
            <a:endParaRPr lang="en-US" sz="976" dirty="0"/>
          </a:p>
        </p:txBody>
      </p:sp>
      <p:sp>
        <p:nvSpPr>
          <p:cNvPr id="19" name="Text 8"/>
          <p:cNvSpPr txBox="1"/>
          <p:nvPr/>
        </p:nvSpPr>
        <p:spPr>
          <a:xfrm>
            <a:off x="7211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Европы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211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Европы сосредоточен на правах человека, верховенстве закона и демократических стандартах. Его роль особенно важна для согласования правовых норм и защиты гражданских свобод.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европейской экономики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мирового значения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Рим, Афины, Вена и Барселона привлекают туристов сочетанием архитектуры, музеев и узнаваемой городской среды. Такие центры создают высокий спрос на транспорт, гостиницы и экскурсионные услуги.
</a:t>
            </a:r>
            <a:endParaRPr lang="en-US" sz="720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горные курорты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Средиземноморское побережье, Адриатика и Альпы формируют разные виды отдыха в пределах одного континента. Это позволяет Европе предлагать и пляжный туризм, и активные зимние маршруты.
</a:t>
            </a:r>
            <a:endParaRPr lang="en-US" sz="720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местной экономики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дает доход малому бизнесу, общественному питанию, транспорту и сфере услуг. Вокруг популярных направлений формируются рабочие места, а также растет значение сезонной занятости.
</a:t>
            </a:r>
            <a:endParaRPr lang="en-US" sz="720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посетителей помогает поддерживать музеи, исторические центры и памятники архитектуры. Одновременно это требует бережного отношения к наследию, чтобы массовый туризм не разрушал уникальную среду.
</a:t>
            </a:r>
            <a:endParaRPr lang="en-US" sz="7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 перспективы развития Европы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69750" y="1535460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безопасность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069750" y="1806951"/>
            <a:ext cx="7131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стремятся снизить зависимость от импортного топлива и сделать энергосистему устойчивее. Для этого развиваются собственные мощности, сети и новые технологии хранения энергии.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069750" y="218061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рынок труда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69750" y="2452106"/>
            <a:ext cx="7131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помогают компенсировать дефицит рабочей силы, но требуют продуманной интеграции, языковой подготовки и социальной адаптации, чтобы уменьшить напряжение в обществах.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1069750" y="2822570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переход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069750" y="3094060"/>
            <a:ext cx="7131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климатических рисков заставляет модернизировать транспорт, промышленность и городскую среду. Экологическая политика становится не дополнением, а условием долгосрочной конкурентоспособности.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1069750" y="346631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конкуренция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069750" y="3737806"/>
            <a:ext cx="7131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 важно развивать собственные технологии, исследовательские центры и цифровую инфраструктуру. Иначе зависимость от внешних платформ может ослабить экономическую и политическую самостоятельность.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069750" y="4109589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интеграция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069750" y="4381080"/>
            <a:ext cx="7131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усиливает нагрузку на социальные системы, а ответом становятся реформы, инновации и более тесное сотрудничество между государствами. Будущее региона связано с гибкостью и координацией.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разнообразие, которое работает вместе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разные страны, но именно контрасты делают её цельной: природные различия, культурное многоязычие и экономическая специализация формируют единое пространство взаимозависимости, сотрудничества и общих решений.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2026-06-02T22:25:16Z</dcterms:created>
  <dcterms:modified xsi:type="dcterms:W3CDTF">2026-06-02T22:25:16Z</dcterms:modified>
</cp:coreProperties>
</file>