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помогает назвать мир, задать вопрос и рассказать мысль.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— маленький помощник в русском языке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слышим слова дома, в школе, на улице, в книгах и мультфильмах. Они окружают нас повсюду и помогают понимать друг друга, учиться читать, писать и выражать мысли ясно.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вокруг нас каждый день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887" y="1642900"/>
            <a:ext cx="169838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181" y="1642900"/>
            <a:ext cx="194100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737" y="1642900"/>
            <a:ext cx="169838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6887" y="3155850"/>
            <a:ext cx="169838" cy="19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4181" y="3155850"/>
            <a:ext cx="194100" cy="1941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85368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 и что называют слова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654875" y="163100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помогают называть людей по имени и по роли: мама, учитель, друг, сестра. Так мы легко понимаем, о ком идёт речь в разговоре или в тексте.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584300" y="163100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слова, которые называют животных: кот, собака, медведь, лиса. Они делают речь живой, потому что сразу подсказывают, кто действует или кого мы представляем.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513725" y="163100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называют вещи вокруг нас: парта, тетрадь, мяч, карандаш. Без таких слов было бы трудно объяснить, что лежит на столе или что лежит в портфеле.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54875" y="314395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помогают назвать растения: берёза, ромашка, яблоня, трава. С их помощью можно точно описать двор, сад или лес, не показывая картинку пальцем.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584300" y="314395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Явления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называют и то, что происходит в природе: дождь, снег, ветер, радуга. Благодаря им можно рассказывать о погоде так, что всё сразу становится понятно.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их узнавать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особенно удобны в учебных заданиях и на картинках. Ребёнок быстро узнаёт знакомые вещи, игрушки и животных, а потом легко называет их сам.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они обозначают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Слова-предметы называют живые и неживые предметы вокруг нас. Это может быть мальчик, собака, тетрадь, мяч или облако. Они отвечают на вопросы кто? и что?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называют предметы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Слова-действия показывают, что кто-то или что-то делает. Они отвечают на вопросы что делает? и что делают? и помогают увидеть движение в речи.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их помощью рассказ становится живым: бежит, прыгает, читает, рисуют, смеются. Сразу понятно, что происходит и как меняется ситуация.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таких слов история была бы очень тихой и неподвижной. А с ними герои словно оживают, начинают двигаться, играть, работать и радоваться.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называют действия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Слова-признаки отвечают на вопросы какой? какая? какое? какие? Они помогают заметить цвет, размер, форму и даже настроение предмета или человека.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называют признаки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делают речь точной и красивой: красный, маленькая, круглое, сладкие, весёлый. Сразу видно, чем один предмет отличается от другого.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добавить признак, описание становится ярче и понятнее. Не просто шар, а зелёный шар; не просто кот, а пушистый кот.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группу слова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быстро понять, что слово называет, и выбрать правильный ответ в упражнении.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можно услышать и можно увидеть. Звуки мы произносим, а буквы записывают их на бумаге и помогают прочитать слово правильно.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есть гласные и согласные звуки, а согласные бывают твёрдыми и мягкими. Эти особенности помогают понять, как слово звучит и как оно пишется.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состоит из звуков и букв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Орфоэпические нормы русского языка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бывает только одно ударение, и оно делает речь понятной и привычной на слух.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поставить ударение неверно, слово может звучать странно и сбивать слушателя. Поэтому важно внимательно слушать и запоминать правильное произношение.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одно и то же слово помогает назвать разные предметы или явления. Значение становится понятным только в предложении, где слово стоит рядом с другими словами.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ключ может быть металлическим ключом от двери, а может означать родник. Слово кисть тоже бывает частью руки или инструментом для рисования.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интересно разгадывать, как маленькие загадки. Нужно не торопиться, а посмотреть на весь контекст и понять, что именно хотел сказать автор.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несколькими значениями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 похожи друг на друга не только смыслом, но и внешне: у них есть общий корень. Он помогает заметить, что слова связаны между собой одной «семьёй».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 словах лес, лесок, лесной, лесник слышится одна общая основа. Меняется часть слова, но общий смысл остаётся рядом и становится понятнее.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удобно запоминать и подбирать в упражнениях. Если найти корень, можно быстрее увидеть связь слов и не перепутать их с чужими, совсем неродными словами.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24901" y="1635700"/>
            <a:ext cx="2657747" cy="300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5870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Грубые слова, наоборот, могут обидеть и испортить настроение. Поэтому важно выбирать такие слова, которые звучат уважительно, ласково и по-доброму, даже если нужно попросить или отказать.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9805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Вежливые слова делают разговор приятным и спокойным. Когда мы говорим «здравствуйте», «спасибо» и «пожалуйста», людям легче улыбнуться в ответ и захотеть помочь.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803000"/>
            <a:ext cx="85368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и грубые слова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становится частью предложения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одно слово проходит путь от выбора по смыслу до готового предложения.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выбирают слова очень внимательно, чтобы сразу создать нужное настроение. Одно точное слово может сделать картину яркой, как будто она оживает на странице.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часто встречаются ласковые и красивые слова: добрый, золотой, маленький, тёмный. Они помогают увидеть героев и место действия почти как в мультфильме.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делают текст звучным и запоминающимся. Ребёнок легко ловит ритм, а строка будто сама просится на язык и хочется читать её ещё раз.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стихах могут передавать чувства без длинных объяснений. Поэтому текст становится не только понятным, но и особенно красивым, как праздничная открытка.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сказках и стихах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слов строится текст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одно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лежит одно слово, как маленький кирпичик. Если рядом поставить другое, уже получится короткая мысль, а потом и целое предложение. Так текст собирается шаг за шагом, без спешки и с помощью смысла.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меняют картину
</a:t>
            </a:r>
            <a:pPr algn="l" indent="0" marL="0">
              <a:lnSpc>
                <a:spcPct val="115000"/>
              </a:lnSpc>
              <a:buNone/>
            </a:pPr>
            <a:r>
              <a:rPr lang="en-US" sz="3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Стоит заменить одно слово, и история уже выглядит по-другому. Вместо тихого кота может появиться шустрый котёнок, и настроение сразу меняется. Поэтому каждое слово в тексте работает очень точно, почти как деталь в конструкторе.
</a:t>
            </a:r>
            <a:endParaRPr lang="en-US" sz="1052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предложений рождается рассказ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предложения соединяются, появляется связный текст. Он может рассказать о событии, герое или погоде за окном. Если все слова подобраны удачно, читать такой текст легко, а воображение само дорисовывает картинку.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6573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слова
</a:t>
            </a:r>
            <a:pPr algn="l" indent="0" marL="0">
              <a:lnSpc>
                <a:spcPct val="130039"/>
              </a:lnSpc>
              <a:buNone/>
            </a:pPr>
            <a:r>
              <a:rPr lang="en-US" sz="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сначала слышит и запоминает самые нужные слова: названия близких людей, игрушек, действий и знакомых предметов. Это его первая словесная копилка.
</a:t>
            </a:r>
            <a:endParaRPr lang="en-US" sz="1188" dirty="0"/>
          </a:p>
        </p:txBody>
      </p:sp>
      <p:sp>
        <p:nvSpPr>
          <p:cNvPr id="6" name="Text 1"/>
          <p:cNvSpPr txBox="1"/>
          <p:nvPr/>
        </p:nvSpPr>
        <p:spPr>
          <a:xfrm>
            <a:off x="3154175" y="2322175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из чтения
</a:t>
            </a:r>
            <a:pPr algn="l" indent="0" marL="0">
              <a:lnSpc>
                <a:spcPct val="130039"/>
              </a:lnSpc>
              <a:buNone/>
            </a:pPr>
            <a:r>
              <a:rPr lang="en-US" sz="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слов становится больше благодаря сказкам, книгам, разговорам и школьным заданиям. Каждое новое слово помогает точнее понимать вопросы и объяснять свои мысли.
</a:t>
            </a:r>
            <a:endParaRPr lang="en-US" sz="1168" dirty="0"/>
          </a:p>
        </p:txBody>
      </p:sp>
      <p:sp>
        <p:nvSpPr>
          <p:cNvPr id="7" name="Text 2"/>
          <p:cNvSpPr txBox="1"/>
          <p:nvPr/>
        </p:nvSpPr>
        <p:spPr>
          <a:xfrm>
            <a:off x="6002150" y="29910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слов — больше возможностей
</a:t>
            </a:r>
            <a:pPr algn="l" indent="0" marL="0">
              <a:lnSpc>
                <a:spcPct val="130039"/>
              </a:lnSpc>
              <a:buNone/>
            </a:pPr>
            <a:r>
              <a:rPr lang="en-US" sz="1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словарный запас растёт, легче читать, пересказывать и отвечать у доски. Речь становится увереннее, а задания уже не кажутся такими страшными.
</a:t>
            </a:r>
            <a:endParaRPr lang="en-US" sz="1185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Словарный запас человека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подобрать точное слово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выбрать слово, которое лучше всего подходит по смыслу и звучит понятно.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встречаются и очень короткие слова, и длинные, «почти как поезд». Длина слова не мешает ему быть важным: главное, чтобы оно точно называло нужную мысль.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наблюдения о словах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слова, которые звучат одинаково, но означают разное. Например, лук — это и овощ, и оружие из сказок, а смысл помогает понять только предложение вокруг.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не стоит на месте: в него приходят новые слова, а старые продолжают жить. Так речь становится богатой, как большая коробка с разными и очень полезными инструментами.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помогает знакомиться, задавать вопросы, благодарить и рассказывать о себе. Без слов было бы трудно попросить помощь или поделиться радостью с друзьями.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доброе слово может поддержать человека, а резкое — расстроить. Поэтому вежливая речь делает общение тёплым, спокойным и понятным для всех.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слово важно каждому человеку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помогает называть всё вокруг, строить предложения и делиться мыслями. Когда мы выбираем слова внимательно и по-доброму, речь становится ясной, красивой и очень дружелюбной.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открывает мир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2026-05-21T20:34:14Z</dcterms:created>
  <dcterms:modified xsi:type="dcterms:W3CDTF">2026-05-21T20:34:14Z</dcterms:modified>
</cp:coreProperties>
</file>