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Русь: как Москва стала главным городом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выросла из маленького города в сильный центр русских земель.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Русь сложилась в XIV–XV веках. Москва стояла на реке Москве, на удобном месте для торговли и защиты. Постепенно город рос и собирал вокруг себя другие земли, словно умный и терпеливый хозяин большого дома.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возникла Московская Русь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стала сильнее других городов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стояла на важной реке и рядом с дорогами. Сюда было удобно приезжать купцам, а город легче было защищать от врагов.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князья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старались не только воевать, но и договариваться. Они укрепляли власть, расширяли влияние и делали город всё заметнее среди соседей.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Москву переезжали ремесленники, торговцы и служилые люди. Город рос, становился люднее, богаче и оживлённее, как ярмарка, которая не хочет заканчиваться.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Москве было легче помогать соседним землям в трудные времена. Поэтому многие княжества постепенно начинали видеть в ней главного защитника и опору.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и Куликовская битва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1380 года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Куликовом поле войско Дмитрия Донского сразилось с войском Мамая. Это было большое и тяжёлое сражение, которое запомнили на долгие годы.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победа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люди в русских землях почувствовали себя увереннее. Они увидели, что вместе можно противостоять сильному врагу и защищать свою землю.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князя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Дмитрия Донского стало символом мужества. Он показал, что храбрый и решительный князь может повести за собой целую страну.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городе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Калите в Москве стало тише и безопаснее. Это помогло людям работать, строить дома и не бояться за завтрашний день.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собирал дань и следил за порядком. Так Москва укрепляла своё значение и становилась более важной для соседних земель.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храмов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заботился о храмах и поддерживал церковь. Город становился не только богаче, но и красивее, а его жизнь — более устроенной.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примера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Калите Москва начала выглядеть надёжным центром. К ней всё чаще присматривались другие князья, как к городу, который умеет расти без лишней суеты.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и рост Москвы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крепость Москвы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Деревянное начало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московский Кремль был деревянным. Он защищал жителей, но со временем стал нуждаться в более крепких стенах.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камень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стены сделали из белого камня. Такая крепость лучше выдерживала нападения и выглядела очень внушительно, будто настоящий каменный великан.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стен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Кремле стояли дома князя, храмы и склады с ценными вещами. Здесь кипела важная городская жизнь, хотя снаружи всё выглядело как спокойная крепость.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города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стал главным знаком Москвы. Когда люди видели его стены и башни, они понимали: перед ними сердце сильного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собирала русские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Москва шаг за шагом усиливалась и объединяла соседние земли.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стал называть себя государем всея Руси. Так Москва показала, что теперь она стоит во главе объединённой страны.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1462 — начало 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стал московским князем и начал укреплять власть. Москва постепенно превращалась в главный центр русских земель.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1478 и 1480 — большие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Москве были присоединены Новгород, а затем завершилась зависимость от Орды. Эти события сильно изменили положение Москвы.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— государь всея Руси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Палеолог и новые обычаи двора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Гостья из далёкой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Палеолог приехала в Москву из византийской княжеской семьи и стала женой Ивана III. С ней в дворцовой жизни появились новые привычки и более торжественный порядок. Двор стал выглядеть наряднее, словно готовился к большому празднику каждый день.
</a:t>
            </a:r>
            <a:endParaRPr lang="en-US" sz="192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по-особому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Софье Палеолог церемонии стали пышнее, а придворные обычаи — строже. Люди больше внимания уделяли одежде, встречам и знакам власти. Так московский двор получил новые черты и стал напоминать центр большой державы.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Московской Руси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жили в деревнях и работали на земле. Они пахали поля, сеяли рожь и овёс, а ещё ухаживали за домашними животными.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городе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ремесленники и торговцы. Они делали полезные вещи, продавали их на рынках и старались, чтобы в доме всегда было что нужно.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помощь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непростой, поэтому люди ценили помощь близких и соседей. Вместе было легче пережить холод, неурожай и другие трудности.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дела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был занят работой, хозяйством и заботами. Но люди всё равно находили время для отдыха, разговора и семейного уюта.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Мастерили нужные вещи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всё, что было нужно для жизни: глиняную посуду, обувь, ткани, оружие и украшения. Их работа требовала терпения, сноровки и крепких рук.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Торговали на рынках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привозили хлеб, мёд, соль, меха и изделия мастеров. На рынках было шумно, тесно и очень оживлённо: все что-то спрашивали, взвешивали и считали.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Зарабатывали для города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Москве богатство и помогала городу расти. Чем больше товаров продавали и покупали, тем больше людей приезжало сюда жить и работать.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Соединяли разные земли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путешествовали по дорогам и рекам, связывая Москву с другими городами. Так в столицу попадали новые товары, новости и полезные знакомства.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ремесленники и купцы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и монастыри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труд за монастырской стеной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монастыре день начинался с молитвы, а потом каждый брался за своё дело. Одни переписывали книги, другие работали в огороде, третьи встречали путников и кормили их простой пищей.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написанные в тишине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келье при свече монах аккуратно выводил букву за буквой. Работа шла медленно, но каждая книга становилась настоящим сокровищем. Такими книгами особенно дорожили в городе и в княжеском доме.
</a:t>
            </a:r>
            <a:endParaRPr lang="en-US" sz="1320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Сергия Радонежского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жил просто и учил людей быть добрыми, трудолюбивыми и терпеливыми. Его очень уважали, потому что он помогал людям верить в себя и в общее дело.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за работой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создавали вручную, поэтому один том рождался долго и требовал большой аккуратности. Писец сидел часами, чтобы каждая буква была ровной и красивой.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по годам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записывали важные события последовательно, по годам. В их записях сохранялись войны, постройка храмов, поездки князей и всё, что считалось важным для памяти людей.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через книги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были редкими, но очень ценными. По ним учили чтение, узнавали о вере и истории, а ещё хранили знания для следующих поколений.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летописи и учёба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Московской Руси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с яркими красками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Иконописцы писали образы на деревянных досках, используя яркие краски и тонкие линии. Иконы украшали храмы и напоминали людям о вере и красоте.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возводили красивые храмы с куполами и высокими стенами. Такие здания были заметны издалека и становились настоящим украшением города.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часто оформляли узорами, заставками и крупными буквами. Страницы выглядели нарядно, будто книга пришла на праздник.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для души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Иконы, храмы и книги помогали людям лучше понимать свою веру. Через искусство человек чувствовал спокойствие, уважение к прошлому и любовь к родной земле.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страны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князя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Князя сопровождала дружина — воины, готовые защищать город и участвовать в походах. Они следили за порядком, охраняли важных людей и действовали как одна команда.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доспехи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защитников были мечи, копья, луки и доспехи. Такое снаряжение помогало им быть сильными в бою и выдерживать тяжёлые испытания.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границ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люди сторожили рубежи и предупреждали об опасности. Они защищали деревни, дороги и крепости, чтобы враг не прошёл дальше.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общего дела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действовали вместе, они могли отстоять свою землю. Военная сила помогала Москве становиться увереннее и защищать жителей от нападений.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 городе Московской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дел, которые можно было увидеть утром, днём и вечером в городе и в деревне.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Московской Руси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— первое упоминание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летописи Москва впервые названа среди русских городов. Эта дата считается началом её истории в письменных источниках.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12850" y="2361113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1325 — митрополит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митрополита в Москву усилил значение города. Москва стала важным духовным центром и привлекала всё больше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10775" y="324132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— Куликовская битва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войска Дмитрия Донского на Куликовом поле стала символом мужества. Люди увидели, что вместе можно отстоять родную землю.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12850" y="4121538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1478 — присоединение Новгорода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вошёл в состав Московского государства. Власть Москвы стала ещё шире, а соседние земли начали собираться вокруг неё.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710775" y="50017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 — конец ордынской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Угре завершило ордынскую зависимость русских земель. После этого Москва окончательно укрепилась как главный центр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объединённой Руси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князь и его советники решали важные государственные дела. Сюда приезжали послы, приносили вести и обсуждали будущее страны.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Казна и порядок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хранили ценности, документы и княжескую казну. Москва стала местом, где порядок особенно ценили, потому что от него зависела сила государства.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крепости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строили соборы, стены и башни, которые показывали её мощь. Кремль и храмы делали город красивым, заметным и очень важным.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Московской Руси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терпение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Московской Руси показывает, что большие дела не случаются сами собой. Город рос благодаря труду строителей, ремесленников, крестьян и князей.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правители часто выбирали не только силу, но и разумные договоры. Это помогало собирать земли и сохранять мир, когда это было возможно.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храмы и старинные традиции помогали людям помнить свою историю. Когда народ бережёт память, ему легче идти вперёд.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небольшого княжества — к сильному государству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Русь показала, как упорство, вера, труд и единство помогают маленькому княжеству стать сильным центром. Именно тогда выросла основа будущей России.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2026-05-26T04:38:19Z</dcterms:created>
  <dcterms:modified xsi:type="dcterms:W3CDTF">2026-05-26T04:38:19Z</dcterms:modified>
</cp:coreProperties>
</file>