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Фалеса: как параллельные прямые делят отрезки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делят отрезки на чертеже в одном отношении.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теорема Фалеса в 7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помогает быстро находить длины на рисунках, проверять построения и делить отрезок на равные части. В школьной геометрии она соединяет измерения, пропорции и наглядные чертежи в один удобный способ решения задач.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параллельных прямых пересекают две секущие, то на каждой из них они отсекают отрезки, которые связаны одинаковыми отношениями. Поэтому можно сравнивать не только длины, но и их пропорции.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пропорциональность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части на одной секущей и на другой секущей изменяются согласованно. Если один отрезок относится к соседнему как 2:3, то такой же порядок отношений сохраняется и на другой прямой.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позволяет заменить сложное измерение вычислением по отношению. Зная несколько длин на чертеже, можно составить пропорцию и найти неизвестный отрезок без прямого измерения всей фигуры.
</a:t>
            </a:r>
            <a:endParaRPr lang="en-US" sz="9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 теореме: что видно на чертеже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секущие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показаны две прямые, которые пересекают несколько параллельных линий. Именно на них отмечаются отрезки, между которыми затем ищут соответствие и одинаковые отношения.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параллельная прямая делит секущую в своей точке. Эти точки удобно подписывать, чтобы не перепутать пары отрезков и правильно записать пропорцию.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одной секущей получились, например, 3 см и 6 см, то на другой соответствующие отрезки сохраняют то же отношение. На схеме это видно сразу и без вычислений.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заметить, какие отрезки действительно соответствуют друг другу. Без наглядной схемы легко ошибиться в записи отношений, поэтому изображение здесь особенно важно.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теореме Фалеса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с параллельными прямыми и секущими.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пропорции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пересекают секущие под одинаковыми углами, поэтому на чертеже появляются повторяющиеся формы. Из-за этого соответствующие отрезки оказываются связаны одним и тем же отношением.
</a:t>
            </a:r>
            <a:endParaRPr lang="en-US" sz="934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возникают подобные треугольники, их стороны пропорциональны. Теорема Фалеса фактически показывает тот же результат, только в более простом и наглядном виде для отрезков.
</a:t>
            </a:r>
            <a:endParaRPr lang="en-US" sz="96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отрезков могут быть разными, но их отношение сохраняется. Именно эта устойчивость делает теорему удобной для вычислений, построений и проверки правильности чертежа.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 отрезков на двух секущих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не только значение длины, но и сравнение пар соответствующих отрезков между собой.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дают отношение 1:2, значит пропорция сохраняется при любых длинах, если соблюдены условия теоремы.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условию задания; дата не требуется.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соотношения, которые используются в задачах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помогают быстро выбрать нужную пропорцию и понять, что именно нужно найти.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используется одно правило: правильное сопоставление отрезков приводит к верной пропорции.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тема «Теорема Фалеса»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деление отрезка на равные части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Задают исходный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отрезок, который нужно разделить на равные части. На нём отмечают начало и конец, чтобы построение было точным и удобным.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Откладывают равные промежутки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точки проводят вспомогательный луч и последовательно откладывают на нём одинаковые отрезки. Эти отметки станут основой для дальнейшего деления.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Проводят 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отмеченные точки строят параллельные линии. Они пересекают второй отрезок и делят его на такие же равные части, как и вспомогательный луч.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Получают нужное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отрезок делится на 2, 3, 4 и больше равных частей. Способ удобен, потому что работает без длинных вычислений и сложных измерений.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теорема Фалеса связана с подобием треугольников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линия внутри угла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прямую, параллельную стороне треугольника, внутри угла появляются два треугольника с одинаковыми углами. Они имеют одинаковую форму, хотя их размеры различаются. Отсюда следуют пропорциональные стороны и связь с теоремой Фалеса.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отношения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хорошо видно, что соответствующие стороны меньшего и большего треугольников изменяются согласованно. Когда одна сторона увеличивается, другая растёт в том же отношении, поэтому теорема Фалеса и подобие треугольников описывают одну идею разными словами.
</a:t>
            </a:r>
            <a:endParaRPr lang="en-US" sz="11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теорема Фалеса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она особенно полезна там, где нужно быстро связать чертёж с вычислением длины без лишних измерений.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теорема нужна в учебных задачах и построениях; практические применения дополняют школьный материал.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и практическим примерам, составлено по теме «Теорема Фалеса».
</a:t>
            </a:r>
            <a:endParaRPr lang="en-US" sz="5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показывает, как по известным отрезкам на секущих находят неизвестную длину через пропорцию и проверяют результат по условию.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Фалеса, составлен по условию задачи из презентации.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получается неизвестный отрезок после решения пропорции.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неточности чаще всего мешают применить теорему правильно и как их избежать.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ошибок — неправильное чтение чертежа и невнимательная запись соответствующих отрезков.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при решении задач на теорему Фалеса.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подходит ли теорема Фалеса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условий задачи перед выбором способа решения.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Пропорция показывает: при увеличении соответствующего отрезка в три раза неизвестная длина возрастает в той же пропорции.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теореме Фалеса, составлен по условию задачи из презентации.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см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искомый отрезок, если сохраняется то же отношение сторон.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отношение при изменении длины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сравнивать по чертежу: одинаковый коэффициент связывает каждую пару отрезков.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чисел не меняет отношение: во всех примерах сохраняется пропорция 1:2.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данные, составленные по примерам из темы «Теорема Фалеса».
</a:t>
            </a:r>
            <a:endParaRPr lang="en-US" sz="6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теоремы в жизни и на практике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без лишних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теорема помогает переносить размеры с одной линии на другую, когда нужно сохранить точное отношение. На рисунке это удобно показать линейкой, параллельными линиями и аккуратно отмеченными отрезками, которые делятся одинаково.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там, где не подойти близко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простых измерениях на местности теорема позволяет оценивать недоступные расстояния по пропорции. Для иллюстрации подойдёт схема участка или плана класса, где видны секущие, параллели и промежутки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теореме Фалеса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работает только тогда, когда несколько параллельных прямых пересекают две секущие. Без этого условия нельзя утверждать, что отрезки делятся пропорционально.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соответствующие отрезки на разных секущих. Именно их отношения оказываются одинаковыми, поэтому задачу можно свести к составлению пропорции.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длин не известна, её обозначают буквой и находят из пропорции. После вычисления ответ обязательно проверяют по смыслу чертежа.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полезна 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не только решать задачи, но и делить отрезки на равные части, а также понимать связь между геометрическим рисунком и числами.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основные понятия, которые нужны для чтения чертежа и записи пропорции.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термина образуют основу решения: чертёж, условие параллельности и запись отношения между отрезками.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основным понятиям темы «Теорема Фалеса».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теорема Фалеса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учит видеть в чертеже пропорции, проверять условия и находить неизвестные длины. Она развивает точность, внимание к построениям и уверенность в решении геометрических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2026-05-29T00:42:01Z</dcterms:created>
  <dcterms:modified xsi:type="dcterms:W3CDTF">2026-05-29T00:42:01Z</dcterms:modified>
</cp:coreProperties>
</file>