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упрощать многочлены без ошибок и лишних действий.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началом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важно уверенно различать одночлены, коэффициенты, степени и буквенную часть. Эти знания помогают находить подобные члены, раскрывать скобки и быстро приводить многочлены к удобному виду для вычислений и проверки результата.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подобными членами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содержат одинаковый набор букв и одинаковые показатели степеней. Например, 4x и −9x или 2ab и 7ab можно объединять, потому что их буквенная часть совпадает полностью.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 — тоже нет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 разными буквами не объединяются, даже если коэффициенты похожи. Выражения 4mn и 4 m или 5x и 5y представляют разные одночлены и считаются неподобными.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подобных членов буквенная часть остаётся прежней. Изменяются только числовые коэффициенты, поэтому именно их складывают или вычитают, а не саму буквенную запись.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степени — не подобные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хотя бы одной переменной отличается, члены уже не являются подобными. Поэтому 3x и 3×2, а также 2a и 2b нельзя складывать как одно и то же.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упрощения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подобные члены — главный шаг к правильному упрощению выражений. Без этого невозможно верно раскрывать скобки и получать короткий, удобный для записи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 на примере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многочленов скобки после знака «+» можно убрать без изменения знаков. Так выражение становится короче, а дальше удобнее сразу искать одинаковые члены.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(2x + 3y) + (5x − y) сразу видно две пары подобных членов: 2x и 5x, а также 3y и −y. Их можно объединять отдельно.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при одинаковых буквенных частях складываются: 2x и 5x дают 7x. Для членов с буквой y получается 3y + (−y) = 2y.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подобных членов получаем 7x + 2y. Это уже более простой вид многочлена, который легче использовать в следующих вычислениях и проверках.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сложить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выражением в скобках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вычитании меняются знаки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становятся противоположными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у всех членов второй части знаки меняются на противоположные. Из записи a − (b + c) получается a − b − c, потому что вычитается вся сумма.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Вычитается весь 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знак «−», вычитают не первый член, а всё выражение в скобках целиком. Поэтому нужно учитывать каждый член внутри скобок, а не только начало записи.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внутри скобок тоже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уже есть минус, он тоже превращается в плюс. Например, a − (b − c) записывается как a − b + c, и это важно не перепутать.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избежать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смена знаков после минуса чаще всего вызывает ошибки. Если помнить, что меняется знак у каждого члена скобок, раскрытие выражения становится надёжным и 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многочленов на примере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раскрываем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(4×2 + 3x − 1) − (2×2 − x + 5) второй многочлен нужно записать с противоположными знаками. Так появляется промежуточная запись без скобок.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подобные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объединяем одинаковые члены: 4×2 − 2×2 = 2×2, 3x + x = 4x, а числовые члены −1 и −5 дают −6.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знаки у второго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получаем 4×2 + 3x − 1 − 2×2 + x − 5. Здесь каждый член второй скобки получил противоположный знак, включая число 5.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остаётся 2×2 + 4x − 6. Это уже простой вид многочлена, который удобно читать, проверять и использовать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сложения и вычитания многочленов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вычитание: что происходит со знаками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сравнить два действия и увидеть, где чаще всего возникают ошибки при работе со скобками.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связана не с вычислениями, а с правильным раскрытием скобок после знака «−».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типичных ошибок для учебной диаграммы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больше всего трудностей связано с раскрытием скобок и внимательным объединением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контролировать знаки и не пропускать слагаемые, число ошибок заметно уменьшается.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 после упрощения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объединяют разные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с разными буквами или разными степенями не складываются вместе. Например, x2 и x, a и b, mn и m остаются отдельными членами.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старшие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сначала записывают члены с большей степенью, затем с меньшей, а в конце — свободный член. Так выражение выглядит аккуратно и привычно.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ответ короче, понятнее и проще для дальнейших действий. Это особенно полезно при решении задач, где много промежуточных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 задачах из жизни и учебника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комнаты или прямоугольника записаны буквами, их складывают как многочлены. Получается выражение, в котором удобно собрать подобные члены и сразу увидеть, как меняется длина границы фигуры.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комнаты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встречаются стороны вида a + 2 и a + 5, сначала записывают формулу, а затем упрощают выражение. Так алгебра помогает перейти от рисунка к точному ответу без лишних вычислений.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 буквенными сторонами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нужны и тогда, когда одну величину нужно сравнить с другой. Разность выражений показывает, насколько одна величина больше или меньше другой, поэтому вычитание помогает в учебных и практических задачах.
</a:t>
            </a:r>
            <a:endParaRPr lang="en-US" sz="79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величины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 ответами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работают сложение и вычитание многочленов в разных ситуациях: с одночленами, скобками и степенями.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раскрывают скобки, затем объединяют подобные члены. Числовые и буквенные части упрощаются по одним и тем же правилам.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«Сложение и вычитание многочленов»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упрощении многочлена и проверке ответа подстановкой числа.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2275" y="1320767"/>
            <a:ext cx="288675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45750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многочленами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 знаки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знака минуса внутри скобок знаки должны стать противоположными. Если этого не сделать, ответ сразу получается неверным даже при правильных вычислениях.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подобные члены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выражения с разными буквами или степенями. Подобными считаются только те члены, у которых одинаковая буквенная часть и одинаковые показатели.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член выражения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переписывании ответа легко пропустить одно слагаемое. Чтобы избежать этого, полезно вычеркивать уже учтённые члены и проверять каждую скобку отдельно.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коэффициентах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складывают или вычитают как обычные числа, но иногда путают знак перед числом. Особенно часто это случается рядом с отрицательными членами.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степени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 и x² нельзя объединять как подобные. Разная степень меняет сам член, поэтому сначала нужно внимательно сравнить буквенную часть и показатель.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преобразования многочлена в учебных примерах по алгебре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выражение после 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запись может временно стать длиннее, но затем одинаковые члены объединяются. В итоге выражение становится короче и удобнее для дальнейших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уменьшает количество слагаемых и делает запись более наглядной. Это помогает быстрее считать и снижает риск пропустить член или знак.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площадью и периметром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прямоугольника равны a + 2 и a + 5, то для периметра нужно сложить все четыре стороны. После приведения подобных членов получается более короткая формула, по которой легко выполнить вычисления.
</a:t>
            </a:r>
            <a:endParaRPr lang="en-US" sz="847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задачах одна величина выражена через многочлен, а другая — через другое выражение. Тогда вычитание помогает узнать разницу между ними и сделать вывод по условию, не подбирая числа случайно.
</a:t>
            </a:r>
            <a:endParaRPr lang="en-US" sz="91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 в задаче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плюса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знак «+», их можно убрать без изменения знаков внутри. Это самый простой случай, который помогает быстрее переписать выражение и не запутаться в дальнейшем.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сначала записывают члены с большей степенью, затем с меньшей, а потом свободный член. Так выражение выглядит аккуратно и соответствует стандартной записи.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минуса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знак «−», знаки всех членов внутри меняются на противоположные. Именно здесь чаще всего допускают ошибки, поэтому важно проверять каждое слагаемое отдельно.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полезно ещё раз посмотреть, не пропущен ли член и правильно ли сохранён знак. Короткая самопроверка часто помогает заметить ошибку до сдачи решения.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подобных членов меняются только числа перед буквами. Буквенная часть и показатели степеней остаются прежними, потому что речь идёт об одинаковых членах.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сравнения подобных членов в алгебре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 непохожие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понять, какие члены можно объединять, а какие нужно оставить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буква ещё не гарантирует, что члены подобные. Нужно совпадение буквенной части и показателей степени.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выражения со скобками к простому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упрощения многочленов с одной или несколькими скобками.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 становятся понятными, когда ученик уверенно раскрывает скобки и правильно собирает подобные члены. Эти навыки нужны и в алгебре, и в задачах с формулами, периметром и площадью.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2026-05-29T23:06:48Z</dcterms:created>
  <dcterms:modified xsi:type="dcterms:W3CDTF">2026-05-29T23:06:48Z</dcterms:modified>
</cp:coreProperties>
</file>