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Русча-татарча сүзлек: помощник на уроке родного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открывает дорогу от русского слова к татарскому.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словарь помогает читать, писать и говорить увереннее. Он объясняет незнакомые слова, подсказывает перевод и напоминает правильное написание. Так урок родного языка становится понятнее и ближе к живой речи.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Словарь, который всегда под рукой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словарной статье сначала стоит русское слово, а рядом — его перевод на татарский язык. Это помогает быстро понять значение и не искать ответ в догадках.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словарная статья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добавляют короткий пример: он показывает, как слово звучит в предложении. Иногда рядом есть простая помета о чтении или форме слова, чтобы не ошибиться.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пояснения особенно полезны детям: они помогают не путать похожие слова, лучше запоминать перевод и находить нужную статью без лишней суеты.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словаре расположены по алфавиту, поэтому сначала смотрят на первую букву. Если порядок букв знаком, нужное слово находится быстрее, а страницы перестают казаться бесконечным лабиринтом.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помогает быстро искать слова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сразу не нашлось, стоит проверить соседние страницы и соседние буквы. Закладки, крупный шрифт и яркие разделители помогают младшему школьнику не потеряться и уверенно двигаться по словарю.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37689"/>
            <a:ext cx="213008" cy="1704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нужные вежливые слова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приветствия помогают начать разговор спокойно и доброжелательно. Они нужны в классе, дома и в гостях, когда важно сразу показать уважение к собеседнику.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«спасибо» делает речь тёплой и приятной. Оно часто звучит после помощи, подарка или доброго совета и учит замечать внимание других людей.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помогает попросить вежливо и без лишнего напряжения. С ним разговор звучит мягче, а просьба воспринимается намного дружелюбнее.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прощания нужны, чтобы красиво закончить беседу. Они помогают уйти спокойно, без спешки, и оставить после себя хорошее впечатление.
</a:t>
            </a:r>
            <a:endParaRPr lang="en-US" sz="14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«мама», «папа», «бабушка» и «дедушка» ребёнок слышит каждый день. Поэтому они легко запоминаются и особенно полезны в рассказах о доме и семье.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семье и близких людях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«сестра» и «брат» часто встречаются в упражнениях, когда нужно говорить о родных людях. Такие слова помогают составлять короткие и понятные предложения.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семейные слова хорошо подходят для первых ответов на уроке. Они связаны с близкими людьми, поэтому учить их проще, чем слова из совсем далёких тем.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перевод в русча-татарча словаре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по первой букве, словарной статье и проверке написания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ручка на парте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перед учеником лежат тетрадь и ручка, а рядом — учебник и пенал. Такие слова нужны каждый день, потому что именно с ними начинается работа на уроке и выполнение заданий.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Доска, урок и ответ у доски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пишет задание на доске, а дети слушают и готовятся к ответу. Слово «урок» помогает назвать сам момент обучения, а слова про школьные предметы делают разговор точным и понятным.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рюкзаке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собирает рюкзак, он кладёт туда книгу, тетрадь и другие нужные вещи. Картинка рядом со словом помогает быстро узнать предмет и сразу вспомнить, где он встречается в школьной жизни.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в деле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465" y="2077821"/>
            <a:ext cx="191272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окружают нас каждый день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цветах помогают описывать игрушки, одежду и рисунки. Они часто звучат на уроках рисования и в обычной речи, когда нужно быстро и точно назвать оттенок.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нужны на математике, в играх и при подсчёте предметов. Их удобно учить вместе, потому что они часто повторяются и помогают говорить коротко и понятно.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квадрат, треугольник и другие формы встречаются в учебнике, на улице и дома. Такие слова легко связать с предметами, которые ребёнок видит каждый день.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числа и формы удобно запоминать вместе. Когда слова связаны общей темой, мозгу легче их сравнивать, повторять и быстро находить нужное слово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«хлеб», «молоко» и «яблоко» помогают говорить о завтраке и походе в магазин. Это знакомые предметы, поэтому перевод запоминается быстрее и без лишнего труда.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напитки в словаре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блюд, например «суп», нужны, когда речь идёт об обеде или ужине. Такие слова часто встречаются дома, в школьной столовой и в простых рассказах.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«чай» и другие названия напитков тоже полезно знать. С ними ребёнок может описать обычный день, спросить о еде и уверенно понимать знакомые ситуации.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знакомые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русча-татарча сүзлек легко найти слова про кота, собаку, птицу, лошадь и рыбу. Они часто встречаются в рассказах о доме, дворе, природе и зоопарке.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животных в словаре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вспомнить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рядом со словом обычно стоит яркий рисунок. Так ребёнок быстрее узнаёт животное, запоминает перевод и уже не путается при ответе на уроке.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солнце, дожде, снеге и небе помогают описывать погоду и прогулки. С ними легко рассказать, что происходит за окном прямо сегодня.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погода и времена года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деревьев, цветов и других природных объектов нужны, когда дети говорят о парке, лесe или школьном дворе. Такие слова делают рассказ живым и точным.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 месяцы помогают не теряться во времени. Ребёнок может объяснить, когда идут каникулы, какой сейчас сезон и что меняется в природе.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учить эти слова вместе, они быстрее запоминаются. Их удобно сравнивать: зимa — снег, весна — цветы, осень — дождь, лето — солнце.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42" y="1364608"/>
            <a:ext cx="147271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1374081"/>
            <a:ext cx="243773" cy="216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78883"/>
            <a:ext cx="213008" cy="17040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глаголах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отвечают на вопрос, что делает человек или предмет. Без них предложение становится неподвижным, как игрушка на полке, и рассказ звучит беднее.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 каждом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«читать», «играть» и «смотреть» часто встречаются в заданиях и устных ответах. Они помогают сказать, чем занят герой сейчас.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в коротких 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4 класса особенно полезны простые примеры в настоящем времени. Они понятны, близки к обычной речи и легко повторяются вслух.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говорить связно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глаголы, ему проще строить фразы и отвечать полным предложением. Речь получается не обрывочной, а настоящей и живой.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язык интереснее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добавляют в речь движение и настроение. С ними даже обычное описание урока или игры звучит ярче и веселее.
</a:t>
            </a:r>
            <a:endParaRPr lang="en-US" sz="14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учить слова по темам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удобна для работы со словарём, тетрадью и устным повторением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рядом со словом сразу связывает буквы, звучание и смысл. Для младшего школьника это почти подсказка от самого словаря: смотри, читай и запоминай без лишней путаницы.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картинки помогают запоминать слова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странице нарисованы предмет, животное или действие, новое слово становится понятнее и ближе. Так память работает дружнее, а учёба уже не кажется скучной.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в русском и татарском языках звучат похоже, но переводятся по-разному. Поэтому важно не угадывать, а спокойно проверять значение по словарю.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и маленькие языковые ловушки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так, что слово читается не совсем так, как ожидается, или пишется с непривычной буквой. Короткая помета и пример помогают избежать ошибки.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сомнение всё же осталось, полезно посмотреть соседние слова и ещё раз прочитать пример. Словарь подсказывает верный вариант и бережёт от случайной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собственный мини-словарик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для урока, домашнего задания и быстрой самопроверки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Русча-татарча сүзлек поддерживает разговор с родными, одноклассниками и учителем. Когда нужное слово найдено быстро, ребёнок смелее отвечает и задаёт вопросы.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общаться дома и в школе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словарь помогает уважать родной язык и лучше понимать татарскую культуру. А знакомые слова перестают быть загадкой и становятся настоящими помощниками.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детский словарь написан крупным шрифтом и разделён на понятные темы. В нём легко ориентироваться, даже если страниц много, а глаза уже хотят отдыхать.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детский словарь удобным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статьи, простые примеры и ясные переводы помогают не уставать. Ребёнок читает, сравнивает и запоминает слова без лишнего напряжения и сложных объяснений.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удобнее, когда рядом есть картинки, задания и цветные разделы. Тогда словарь становится не строгой книгой, а дружелюбным помощником на каждый день.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Словарь, который помогает словам стать своими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Русча-татарча сүзлек учит находить перевод, понимать темы и говорить увереннее. Чем чаще школьник открывает его, тем ближе становятся новые слова и тем легче учиться.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2026-05-21T13:34:21Z</dcterms:created>
  <dcterms:modified xsi:type="dcterms:W3CDTF">2026-05-21T13:34:21Z</dcterms:modified>
</cp:coreProperties>
</file>