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красивые, но с секретом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природы есть красота, но и свои ловкие способы защиты.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об опасных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ягоды, красивые цветы и необычные листья часто привлекают детей. Но именно такие растения могут скрывать яд или раздражающий сок. Поэтому важно уметь замечать опасные признаки и не трогать незнакомую зелень без взрослого рядом.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защищают себя в природе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шипы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шипы мешают животным объедать растение. Это простая, но очень действенная защита: подойти можно, а вот полакомиться уже не так-то легко.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вкус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сок помогает растению стать несъедобным. Животные обычно запоминают неприятный вкус и в следующий раз обходят такое растение стороной, как настоящий природный сигнал тревоги.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может содержаться в листьях, ягодах, семенах, корнях или стеблях. Для животных это защита, а для человека — причина быть очень внимательным и не пробовать незнакомые растения.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Жгучие волоски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на листьях и стеблях есть тонкие волоски, которые легко раздражают кожу. При касании появляется жжение, и желание трогать растение быстро пропадает.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отпугивают запахом. Он может быть неприятным или слишком сильным, поэтому животные реже подходят к ним близко и не пытаются есть их части.
</a:t>
            </a:r>
            <a:endParaRPr lang="en-US" sz="11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 не всегда безопасны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обманывает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Красные, оранжевые и чёрные ягоды легко бросаются в глаза. Но привлекательный цвет не говорит о безопасности: вкусная на вид ягода может оказаться очень опасной.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ландыша, волчьего лыка и белены ядовиты не только ягоды, но и другие части растения. Даже небольшое количество может вызвать серьёзное отравление.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ребёнка особенно чувствителен к ядовитым веществам. Несколько ягод, случайно взятых в рот, могут быстро испортить самочувствие и потребовать помощи взрослых.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ягоды нельзя пробовать ни в лесу, ни во дворе, ни в парке. Сначала смотрим, потом спрашиваем взрослого, а не наоборот — это 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Ландыш: нежный цветок с опасным соком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все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 листья, цветки и особенно ягоды ландыша. Если растение случайно попало в рот, опасность может появиться даже от небольшого кусочка.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легко узнать по белым колокольчикам и приятному весеннему запаху. Он выглядит нежно и безобидно, но внешность у него, как у настоящего хитреца.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внутрь могут появиться тошнота, рвота и боль в животе. Ребёнок может почувствовать слабость и стать вялым, будто кто-то выключил зарядку.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703331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можно только разглядывать. Рвать его, пробовать ягоды или тереть соком руки нельзя, даже если цветок кажется очень милым и совсем нестрашным.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ландыша способен нарушать работу сердца. Это уже серьёзный сигнал, поэтому при подозрении на отравление нужно сразу звать взрослых и обращаться за помощью.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Белена и дурман: растения с обманчивым видом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рядом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Белена и дурман часто встречаются у дорог, на пустырях и возле заборов. Поэтому их можно заметить даже там, где никто не ждёт опасных растений.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семена и другие части растения. Попав в рот, они могут вызвать отравление и быстро испортить самочувствие, поэтому собирать их не следует.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Странное 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может вызвать сухость во рту, расширение зрачков, головокружение и спутанность мыслей. Иногда человек начинает вести себя очень странно и плохо понимает, что происходит.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крупные листья, заметные цветки и колючие или странные на вид плоды. Такая необычность легко привлекает внимание, но трогать растения всё равно нельзя.
</a:t>
            </a:r>
            <a:endParaRPr lang="en-US" sz="1133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экспериментов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Белена и дурман не подходят для игр, букетов или «исследований». Лучше просто обойти их стороной и показать находку взрослому, который знает, как поступить.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Волчье лыко: красивый куст, который лучше не трогать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весеннее 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куст покрывается розовыми цветками, а позже появляются яркие красные ягоды. Вид у растения нарядный, но это как красивая коробка с неприятным сюрпризом.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в каждом кусочке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 ягоды, кора и сок волчьего лыка. У этого кустарника нет безопасных частей для игры или пробы на вкус, даже если он выглядит очень привлекательно.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реагирует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касании кожи могут появиться покраснение, жжение и неприятное раздражение. Поэтому лучше не гладить куст и не ломать его ветки ради любопытства.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для рта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ягоды попадают в рот, может развиться сильное отравление. В такой ситуации нужно немедленно сообщить взрослым и не ждать, что «само пройдёт».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обжигают кожу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задевает крапиву или борщевик рукой. На поверхности растений есть вещества или волоски, которые сразу начинают раздражать кожу.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жжение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короткое время кожа краснеет, чешется и болит. У крапивы это обычно быстро проходит, но неприятно и очень запоминается.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борщевика опасность усиливается после солнца. Его сок делает кожу особенно чувствительной, и ожог может стать сильнее, чем ожидалось.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появились пузыри, сильная боль или ухудшение самочувствия, нужно сразу сообщить взрослым. Чем быстрее помочь коже, тем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встрече с незнакомым растением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безопасного поведения для прогулки в саду, парке и лесу.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растения чаще всего бывают опасны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 особенно часто тянут руки детей. Но именно они нередко содержат яд или раздражающие вещества, поэтому пробовать их на вкус нельзя, даже если они выглядят аппетитно.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растений опасны корни и сок. Если сломать стебель или потрогать растение руками, яд может попасть на кожу или слизистые и вызвать неприятную реакцию.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ядовито почти всё: листья, стебли, цветки и плоды. С такими зелёными соседями лучше соблюдать правило: не знаешь — не трогай.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быть очень маленькими, но от этого не менее опасными. Некоторые растения прячут в них сильные ядовитые вещества, которые легко попадают в рот случайно.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комнатные растения тоже встречаются рядом с нами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Диффенбахия часто радует крупными пёстрыми листьями, но её сок может раздражать кожу и слизистые. Если случайно надломить стебель, лучше сразу отойти и вымыть руки. Для ребёнка это не игрушка, а растение, которое любит осторожность.
</a:t>
            </a:r>
            <a:endParaRPr lang="en-US" sz="76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на подоконнике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Молочай выглядит по-разному, но у многих его видов есть белый млечный сок. Он может вызвать жжение и покраснение, если попадёт на кожу или в глаза. Поэтому трогать его без взрослого точно не стоит.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Красивый, но колючий характер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Олеандр выглядит очень нарядно, особенно когда цветёт яркими кистями. Но это растение ядовито почти целиком: опасны листья, цветки и сок. Дома такой зелёный красавец должен стоять там, где до него не дотянутся любопытные руки.
</a:t>
            </a:r>
            <a:endParaRPr lang="en-US" sz="83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нельзя пробовать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лесу нельзя пробовать незнакомые грибы и плоды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обманчива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грибы и плоды выглядят аппетитно, но это не значит, что они безопасны. Даже у очень красивой находки может быть ядовитое содержание.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 сюрпризом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лесные ягоды привлекают взгляд, но среди них встречаются ядовитые. Если название растения неизвестно, лучше не рвать и не класть его в рот.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на съедобные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грибы иногда похожи на те, что люди собирают в корзину. Ошибиться легко, а последствия могут быть серьёзными, поэтому пробовать их нельзя.
</a:t>
            </a:r>
            <a:endParaRPr lang="en-US" sz="1138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одного шага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безопаснее сначала посмотреть, потом спросить взрослого, а уже потом решать, что можно трогать. Если есть сомнение, значит, пробовать нельзя.
</a:t>
            </a:r>
            <a:endParaRPr lang="en-US" sz="11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24817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8050" y="1320767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62497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возможного отравления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 и рвота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контакта с опасным растением ребёнка может тошнить, а иногда появляется рвота. Это один из самых заметных сигналов, что организму нужна помощь взрослых.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 животе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Спазмы и боль в животе часто появляются вместе с другими признаками. Если ребёнок жалуется на живот после ягод, листьев или сока, это нельзя игнорировать.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Слюнотечение и сыпь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ядовитые вещества вызывают сильное слюнотечение, покраснение кожи или сыпь. Такие изменения выглядят тревожно даже тогда, когда ребёнок сначала чувствует себя почти нормально.
</a:t>
            </a:r>
            <a:endParaRPr lang="en-US" sz="1189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может кружиться, а движения становятся неуверенными. Ребёнок может выглядеть сонным, растерянным или необычно тихим, поэтому ему нужно сразу сообщить взрослым.
</a:t>
            </a:r>
            <a:endParaRPr lang="en-US" sz="1189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дышать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опасный признак — затруднённое дыхание. Если человеку тяжело говорить, дышать или он бледнеет, нужна срочная помощь. Здесь медлить нельзя ни минуты.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после контакта с опасным растением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действиям ребёнка и взрослого при случайном контакте с ядовитым или раздражающим растением.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саду, парке и лесу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жевать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стебли могут быть ядовитыми или жгучими. Снаружи растение кажется обычным, но внутри может скрываться неприятный сюрприз, поэтому ничего не пробуют на вкус.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пробовать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ягоды, семена и грибы, если не знаешь их точно. Даже маленькая проба может оказаться опасной, а лес не любит спешки и любопытства.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без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смотреть на растения глазами, а не руками. Когда человек без нужды ломает или срывает их, можно получить сок на кожу, одежду или в глаза.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703331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особенно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лугу, у воды, возле дороги и в зарослях растений всегда больше неожиданностей. Там особенно важно держаться подальше от неизвестных кустов и трав.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после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сада, парка или леса руки нужно мыть с мылом. Так исчезают пыль, сок растений и случайные частички, которые лучше не приносить домой.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Подсказки, по которым можно заподозрить опасное растение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яркие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заметные красные, оранжевые или чёрные ягоды привлекают внимание, но именно они часто требуют осторожности. Красота здесь работает как хитрая приманка.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растение пахнет слишком сильно или странно, это повод не трогать его. Запах не всегда значит опасность, но он может быть предупреждением.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шипы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Колючие стебли и листья защищают растение от животных и людей. Такие «иголки» могут не только уколоть, но и предупредить: лучше пройти мимо.
</a:t>
            </a:r>
            <a:endParaRPr lang="en-US" sz="1057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сок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липкий сок у некоторых растений раздражает кожу и глаза. Если он выступает при сломе стебля, растение лучше не трогать руками и особенно не пробовать.
</a:t>
            </a:r>
            <a:endParaRPr lang="en-US" sz="1057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Жжение при касании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прикосновения кожа краснеет, чешется или начинает щипать, это тревожный знак. В таком случае растение нужно оставить в покое и отойти.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6" y="2709649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83057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5506" y="2021105"/>
            <a:ext cx="336787" cy="38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всё равно очень нужны людям
</a:t>
            </a:r>
            <a:endParaRPr lang="en-US" sz="2485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кислород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делать воздух, которым мы дышим, чище и богаче. Без зелёных помощников на Земле было бы намного труднее жить и играть.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кормят людей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фрукты, овощи, крупы и другие продукты. Многие привычные блюда начинаются именно с семечка, ростка или дерева.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лечить
</a:t>
            </a:r>
            <a:pPr algn="l" indent="0" marL="0">
              <a:lnSpc>
                <a:spcPct val="90000"/>
              </a:lnSpc>
              <a:buNone/>
            </a:pPr>
            <a:r>
              <a:rPr lang="en-US" sz="54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некоторых растений делают лекарства, сиропы и настои. Но такие средства используют только правильно, потому что даже полезное растение требует осторожности.
</a:t>
            </a:r>
            <a:endParaRPr lang="en-US" sz="1174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тень и уют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спасают от солнца, украшают дворы и парки, делают прогулку приятнее. Без них мир выглядел бы куда скучнее.
</a:t>
            </a:r>
            <a:endParaRPr lang="en-US" sz="127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них делают напитки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многих растений готовят чай и другие напитки. Но количество и способ приготовления важны, потому что даже полезный лист не стоит жевать бездумно.
</a:t>
            </a:r>
            <a:endParaRPr lang="en-US" sz="1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защищаются сразу несколькими способами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линия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Колючки, шипы и жёсткие листья мешают животным съесть растение сразу. Это простая, но очень надёжная защита: тронул — и уже не хочется продолжать.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сразу со всех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растение сочетает колючки, горечь и яд. Такая «зелёная крепость» защищает себя особенно хорошо и показывает, что у природы много хитрых приёмов.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Неприятный вкус и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вкус и резкий запах помогают отпугнуть тех, кто хочет попробовать растение. Природа будто ставит табличку: «Не вкусно, проходите дальше».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в листьях, ягодах или соке есть яд. Он делает растение опасным для поедания и помогает ему выживать среди голодных животных.
</a:t>
            </a:r>
            <a:endParaRPr lang="en-US" sz="11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памятка юного исследователя природы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Трогай только знакомое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Прикасаться можно лишь к тем растениям, которые хорошо известны и разрешены взрослыми. Если есть хоть маленькое сомнение, руки лучше держать при себе.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Смотри, но не трогай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растениями можно сколько угодно. Это самый безопасный способ познакомиться с природой и не устроить себе зелёные неприятности.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пробуй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листья, ягоды, семена и стебли нельзя брать в рот никогда. Даже если они выглядят вкусно, это может закончиться болью и вызовом врача.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растение кажется странным, красивым или просто непонятным, рядом должен быть взрослый. Взрослый поможет разобраться и не даст ошибиться.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требует 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удивлять красотой, но иногда прячут опасность. Если знать правила и не спешить, можно спокойно любоваться природой, не рискуя здоровьем и настроением.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2026-05-26T04:06:09Z</dcterms:created>
  <dcterms:modified xsi:type="dcterms:W3CDTF">2026-05-26T04:06:09Z</dcterms:modified>
</cp:coreProperties>
</file>