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Красовы — два типа русского человека
</a:t>
            </a:r>
            <a:endParaRPr lang="en-US" sz="267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брата раскрывают двойственность русского характера.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 внутреннем выборе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братьев продолжают традицию русской прозы XIX–начала XX века, где личность раскрывается через конфликт, нравственный выбор и влияние среды. Это не только герои сюжета, но и устойчивые типы характера.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модель общества и характера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Красовых становится уменьшенной моделью общества: здесь заметны соперничество, борьба за признание и столкновение разных жизненных стратегий.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не стирает различий: братья по-разному понимают долг, честь и личную выгоду, поэтому их конфликт выглядит не случайным, а закономерным.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семейное противостояние показано, что один народный характер способен давать разные нравственные и жизненные ответы.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и внутреннее расхождение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Братьев сближают одна среда, схожий опыт и знакомые социальные обстоятельства. Их соединяет общий бытовой и языковой мир, но это не делает их одинаковыми.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проявляется в поведении, реакции на трудности и отношении к людям. Один открыт и напряжён эмоционально, другой собран, осторожен и замкнут.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личности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среда рождает противоположные жизненные стратегии.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принадлежат одной культурной среде, но по-разному понимают ответственность, успех и нравственную цену поступка.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и школьный литературный анализ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тип: человек порыва и чувства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брат действует открыто и непосред­ственно: сильное переживание для него важнее осторожного расчёта, а честность воспринимается как естественная форма поведения.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близки нравственная энергия, доверчивость и стремление к справедливости. Он ищет правду не через выгоду, а через внутреннее чувство и личную искренность.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связан с максимализмом и внутренней свободой, но именно поэтому чаще рискует ошибиться и поступить необдуманно.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уязвимость эмоционального типа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— в искренности и душевной щедрости: он умеет сопереживать глубоко и по-настоящему, не скрывая своего отношения.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слабость — неустойчивость: настроение быстро меняется, а сильные эмоции могут подталкивать к резким решениям.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доверие, потому что не отделяет слово от чувства и стремится жить в соответствии с нравственной правдой.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благородных намерений и внутреннего хаоса делает этого героя особенно человечным и вызывающим сочувствие.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тип: человек расчёта и практической выгоды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брат выглядит более сдержанным и собранным: он старается оценивать обстоятельства трезво и выбирать путь, который даёт реальный результат.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приспосабливаться, избегать лишнего риска и действовать так, чтобы сохранить устойчивость в трудной жизненной ситуации.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заметна прагматическая сторона русского характера: осторожность, выживание и умение опираться на практический опыт.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расходятся жизненные пути братьев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общие корни приводят к разным нравственным и жизненным итогам.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нравственный критерий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достоинство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брата труд неотделим от личной правды: через дело он подтверждает свою самостоятельность и человеческое достоинство.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инструмент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другого труд прежде всего помогает добиться цели и обеспечить материальную устойчивость, поэтому оценивается по полезному результату.
</a:t>
            </a:r>
            <a:endParaRPr lang="en-US" sz="116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важное для литературы противопоставление: труд может быть и служением, и холодной стратегией выживания.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черт двух братьев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не психологическую точность, а литературный контраст: один герой живёт открытым чувством, другой — трезвым расчётом.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разных качеств указывает на две устойчивые жизненные модели внутри одной культурной среды.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братьев Красовых по материалам русской литературы XIX–начала XX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вина и нравственная ответственность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брата совесть действует как постоянная внутренняя мера: ошибка не исчезает, пока не пережита и не осмыслена, поэтому любое решение становится нравственным испытанием.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брат чаще переводит вину в плоскость обстоятельств и удобных оправданий: так легче сохранить спокойствие, но труднее сохранить подлинную ответственность перед собой и людьми.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этическая традиция ценит не внешнюю успешность, а способность честно признать поступок, поэтому различие в переживании совести становится ключом к пониманию обоих образов.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порыв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— человек, который говорит и действует без защиты, словно не умеет скрывать ни радость, ни боль. Его лицо открыто, поза напряжена, а вокруг чувствуется движение, будто решение рождается в самую минуту переживания.
</a:t>
            </a:r>
            <a:endParaRPr lang="en-US" sz="113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собранность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возникает другая фигура: она держится устойчиво, смотрит осторожно и как будто заранее просчитывает последствия. В её спокойствии нет пустоты — только внутренняя замкнутость, привычка к самоконтролю и умение не выдавать своих намерений.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иллюстрации контраста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полярных жизненных типа соединяются в одном национальном характере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литературоведческий анализ образов братьев Красовых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художественное двуединство делает образы братьев убедительными: читатель узнаёт в них разные способы жить, думать и отвечать за выбор.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77162"/>
            <a:ext cx="5139684" cy="283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характера, поступки и художественный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среда по-разному проявляется в поведении и авторской оценке.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не существуют отдельно от поступков: характер раскрывается через действие, а смысл — через нравственную оценку этого действия.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и школьный литературный анализ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превращает братьев в простую пару «хороший — плохой»: каждый из них содержит сильные стороны и опасные пределы собственной природы.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открытость может вести к благородству, но и к ошибке; расчётливость помогает выжить, но способна ослабить нравственное чувство и сострадание.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художественная оценка строится на сложности: важен не один поступок, а внутренняя логика личности, которая стоит за ним.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литература убеждает: практический успех не равен нравственной правде, а внешняя устойчивость не всегда свидетельствует о цельности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противопоставления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выбор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каждого фактора меняется от героя к герою: характер не задан раз и навсегда, он складывается в реальных обстоятельствах.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рождается из сочетания внутренних свойств и внешнего давления, поэтому у близких по происхождению людей возникают разные судьбы.
</a:t>
            </a:r>
            <a:endParaRPr lang="en-US" sz="87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образам братьев Красовых в русской литературе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современностью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легко узнать первый тип в человеке, который выбирает искренность, смысл и эмоциональную честность даже тогда, когда это не обещает немедленной выгоды.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 заметен там, где важнее стабильность, контроль над ситуацией и умение избегать лишнего риска, особенно при выборе профессии и жизненного пути.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литературный образ остаётся полезным для разговора о компромиссе, личной ответственности и цене успеха: он помогает увидеть себя со стороны.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национальный характер превращается в два жизненных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сопоставления братьев Красовых в литературном анализе.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Красовы: две правды одного характера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братьев показывает, что русский характер держится на напряжении между сердечной открытостью и практическим расчётом; именно в этом конфликте раскрывается его художественная и человеческая глубина.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2026-05-23T18:25:16Z</dcterms:created>
  <dcterms:modified xsi:type="dcterms:W3CDTF">2026-05-23T18:25:16Z</dcterms:modified>
</cp:coreProperties>
</file>