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идиомы о еде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английском — это не только кухня, но и образная речь.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food vocabulary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понимать тексты, диалоги и задания на перевод. На уровне A2–B1 важно узнавать не только eat, cook и bake, но и устойчивые выражения вроде a piece of cake и not my cup of tea.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64" y="428102"/>
            <a:ext cx="4215737" cy="1140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371476" y="375657"/>
            <a:ext cx="4200524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глаголы, связанные с едой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eat и drink описывают самые простые действия, которые появляются в повседневных разговорах, школьных диалогах и заданиях по чтению, поэтому их важно узнавать сразу и без сомнений.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cook, bake, boil и fry помогают говорить о процессе приготовления еды. Они часто встречаются в рецептах, инструкциях и описаниях домашних дел, где важна точность действия.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chop, peel, mix и cut показывают, как человек готовит продукты перед готовкой. Эти слова особенно полезны, когда нужно понять последовательность действий на кухне.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бытовые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легко связать с реальными действиями: что-то съесть, налить, очистить или нарезать. Это делает их удобными для запоминания через короткие примеры.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дальнейшей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базовых глаголов помогает быстрее понять и более сложные выражения. Когда знакомое слово встречается в идиоме, легче заметить, где смысл буквальный, а где переносный.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глаголы и их значения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 самые частые пищевые глаголы, их смысл и пример употребления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обозначают конкретные действия и легко связываются с жизненными ситуациями, поэтому их удобно учить через короткие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и типовым учебным примерам английского языка.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образным оттенком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Devour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Devour значит «жадно съесть», но также может описывать быстрое и увлечённое чтение книги. Слово передаёт сильную заинтересованность и делает речь более выразительной.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Snack on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snack on подходит для лёгкого перекуса между делами. Оно звучит естественно, когда нужно показать, что человек ест немного и неформально, без полноценного приёма пищи.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Nibble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Nibble означает есть маленькими кусочками или понемногу. Это слово часто создаёт мягкий, аккуратный образ и хорошо подходит для описания манеры есть, а не только самого действия.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Gulp down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Gulp down описывает быстрое проглатывание еды или напитка. Такое слово помогает передать спешку, сильную жажду или голод и делает описание более живым и 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пищевые глаголы используются чаще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по четырём группам слов, связанных с едой и переносными значениями.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глаголы приёма пищи и приготовления: именно они чаще всего нужны в разговоре и учебных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слов по смысловым группам, составлена для 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словом bread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выражениях bread связано не с хлебом как продуктом, а с трудом, пользой и повседневной жизнью. Поэтому буквальный перевод не раскрывает полный смысл.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best thing since sliced bread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the best thing since sliced bread используется о чём-то очень удобном, полезном или удачном. Она звучит похвально и часто передаёт сильное одобрение.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earn one’s bread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earn one’s bread означает зарабатывать себе на жизнь. Это выражение часто встречается, когда говорят о работе, ответственности и необходимости обеспечивать себя.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Bread and butter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bread and butter обозначает основной источник дохода или главное занятие человека. Оно подчёркивает то, что даёт стабильность и помогает поддерживать обычную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словом apple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apple of one’s eye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apple of one’s eye называют самого любимого или дорогого человека. Выражение часто передаёт тёплое, личное отношение и подходит для описания семьи или близких друзей.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Compare apples and oranges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Compare apples and oranges означает сравнивать несравнимые вещи. Идиома помогает показать, что два объекта или явления слишком разные, чтобы делать между ними честное сравнение.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bad apple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bad apple — это один плохой человек в группе, который портит общее впечатление. Выражение подчёркивает, что поведение одного человека может повлиять на мнение обо 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931" y="1796650"/>
            <a:ext cx="2248339" cy="17583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кажется проще некуда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Миша быстро решил задачу по английскому и удивился, насколько она лёгкая. Учитель сказал, что это easy as pie, а одноклассники сразу поняли: дело было совсем несложным. Так выражение помогает похвалить простую задачу без долгих объяснений.
</a:t>
            </a:r>
            <a:endParaRPr lang="en-US" sz="89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всё и 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мечтала получить высокую оценку, но не хотела готовиться к контрольной. Тогда в классе заметили, что она хочет have her cake and eat it too. Эта идиома описывает желание сохранить всё выгодное, ничего не теряя.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лёгкое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Данила собрал модель для проекта за один вечер, он сказал, что это a piece of cake. Фраза звучит непринуждённо и часто появляется в школьных разговорах, фильмах и играх, когда хотят подчеркнуть, что задание оказалось простым.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словами pie и cake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нельзя переводить такие выражения по отдельным словам: важен не образ, а значение в 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часто вводит в заблуждение, поэтому при чтении нужно искать переносный смысл и подходящий русский эквивалент.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общеупотребительным английским идиомам.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идиомы и их переносный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идиому о 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разбора выражения: от поиска пищевого образа до выбора естественного русского эквивалента на основе контекста.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идиомы про общение и эмоции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for thought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обозначает не еду, а повод задуматься. Его используют, когда информация, вопрос или фраза вызывают интерес и заставляют ещё раз всё обдумать.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Chew on an idea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помогает показать, что человек не спешит с выводами, а внимательно обдумывает мысль. Образ «жевать» делает процесс размышления наглядным и запоминающимся.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Butter someone up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человеке, который льстит другому ради выгоды или расположения. В речи это звучит живо и часто помогает описать неискреннее, но вежливое поведение.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 someone on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означает подзадоривать, уговаривать или толкать к действию. Она хорошо показывает, как пищевой образ может передавать не кухонную, а социальную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 переносное значение выражений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образы в английском языке работают по-разному: одни слова описывают реальные действия, другие закрепились только в устойчивых выражениях.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заметно преобладает переносный смысл, но некоторые глаголы легко переключаются между прямым и образным употреблением.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выражений из данной презентации; иллюстративная группировка по типам значений.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выражения, которые легко перепутать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в английском не всегда совпадают по значению в русском. Если опираться только на внешнее сходство, легко ошибиться в переводе и в понимании ситуации.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 up и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 up часто означает смешать или перепутать предметы, имена, даты. Важно смотреть на контекст: иногда речь идёт о реальной смеси, а иногда — о путанице в информации.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 up и stir up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 up может означать не только «готовить», но и «придумывать» что-то. Stir up чаще связано с тем, чтобы вызвать проблему, спор или сильные чувства, а не с кухней.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 in и eat out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выражение означает есть дома, а второе — в кафе или ресторане. Разница кажется небольшой, но она меняет весь смысл предложения и важна в бытовом общении.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обещание звучит слишком красиво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pie in the sky используют, когда мечта выглядит нереальной или слишком далёкой. Так говорят о планах, которые звучат красиво, но почти не имеют шансов осуществиться. В разговоре это помогает мягко показать скепсис.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пример в 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Bad apple описывает человека, который портит общее впечатление о группе. В фильмах и книгах такая идиома помогает быстро показать характер героя и объяснить, почему другие ему не доверяют.
</a:t>
            </a:r>
            <a:endParaRPr lang="en-US" sz="1063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something with a grain of salt советует не верить всему сразу и проверять услышанное. Эту фразу часто используют в новостях, блогах и обычных разговорах, когда хотят подчеркнуть осторожный взгляд на информацию.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идиомы в повседневной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 запоминания по темам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Сгруппируйте образы по смыслу — так легче запоминать идиомы и видеть, какие ассоциации повторяются в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образы помогают быстрее запоминать устойчивые выражения: один и тот же предмет может подсказывать работу, спокойствие, секрет или доход.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образы и значения, использованные в теме 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выражения для ученика 8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особенно полезны в чтении, аудировании и коротких диалогах, потому что часто встречаются в учебных текстах и понятны по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универсальные фразы: они встречаются чаще и помогают быстрее понимать живой английский в школе и вне её.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выражений по полезности в рамках данной 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переводить выражение по отдельным словам. Такой подход часто даёт смешной или неверный результат, потому что идиома работает как цельная смысловая единица.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 то же слово бывает и буквальным, и переносным. Если не проверить контекст, можно выбрать неправильный смысл и испортить точность перевода.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буквальный русский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образ понятен, в русском языке может быть естественнее другой вариант. Поэтому важно искать не копию слов, а выражение, которое звучит по-русски нормально.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переводе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запоминания и использования выражений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выражение целиком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 идиому как готовую фразу вместе с примером, а не как набор отдельных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базовое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Поймите обычный смысл слова: что оно означает буквально и в какой ситуации употребляется.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в контексте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возвращайтесь к фразам в текстах и диалогах: так они быстрее узнаются и лучше запоминаются.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короткие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Составляйте простые предложения с a piece of cake, spill the beans, food for thought и другими выражениями.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глаголы и идиомы о 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глаголы и идиомы помогают лучше понимать повседневный английский, видеть переносный смысл и говорить точнее. Эта тема делает речь живой, а перевод — более осознанным.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2026-05-31T05:33:57Z</dcterms:created>
  <dcterms:modified xsi:type="dcterms:W3CDTF">2026-05-31T05:33:57Z</dcterms:modified>
</cp:coreProperties>
</file>