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Губки: Обзор и ключевые темы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строения, разнообразие и значение губок в природе и жизни человека.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Губки: древние жители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Губки — одни из самых древних многоклеточных организмов, появившихся свыше 600 миллионов лет назад. Они открыли этапы эволюции животных и первыми обеспечили постоянный поток воды через тело.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губок: основные группы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Обыкновенные губки (Demospongiae) составляют около 90% всех видов, отличаются разнообразием строения и распространены в морях и пресных водах.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Стеклянные губки (Hexactinellida) живут в глубоких океанских водах, их кремнезёмный скелет имеет необычную шестиосную форму.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Известковые губки (Calcarea) имеют кальциевый скелет и обитают только в тропических и субтропических прибрежных морях.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075" y="1879782"/>
            <a:ext cx="8490900" cy="4311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9050" y="1879807"/>
            <a:ext cx="8490900" cy="43117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69325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 среда обитания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Обыкновенные губки встречаются как в морских, так и в пресных водоёмах по всему миру. Их богатое разнообразие позволяет им заселять самые разные экосистемы, от мелководных берегов до глубоководных областей.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458400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промышленное значение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скелет состоит из эластичного спонгина и острых игл, часто ярко окрашенных. Многие из промышленных губок, используемых как натуральные мочалки, именно из этого класса.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Обыкновенные губки: особенности и примеры
</a:t>
            </a:r>
            <a:endParaRPr lang="en-US" sz="5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Известковые губки: характеристики и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Известковые губки встречаются только в морских вода тропиков и субтропиков, прочно прикрепляясь к твёрдым поверхностям в прибрежных зонах.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скелет полностью состоит из кальциевых игл, а сами губки обычно малы, часто белого или светло-жёлтого оттенка, что отличает их от других классов.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470100" y="303661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Стеклянные губки обитают на больших глубинах, где давлет особый климат. Их кремнезёмный кремневый скелет состоит из шестиосных игл, создающих прочную решётчатую структуру.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0470100" y="607570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обладают прозрачным блеском, а их уникальная форма, например, у корзинки Венеры, привлекает внимание исследователей из-за исключительной прочности и дизайна.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Стеклянные губки: глубины океана и строение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губок: ключевые компоненты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слои и мезоглея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губки состоит из двух основных клеточных слоёв: внешнего пинакодерма и внутреннего слоя хоаноцитов, между ними расположена мезоглея с минеральными иглами.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Поры, каналы и выведения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многочисленные поры вода поступает внутрь, продвигаясь по каналам к хоаноцитам, а после фильтрации выходит через одно или несколько больших отверстий — оскулумов.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125" y="3255169"/>
            <a:ext cx="753300" cy="66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57966" y="3234319"/>
            <a:ext cx="489019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3581" y="6597494"/>
            <a:ext cx="622388" cy="711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губок: ключевые особенности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формы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губок живут в солёных водах, прикрепляясь к камням, кораллам и другим субстратам на дне океанов и морей.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виды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150 видов губок распространены в пресных водоёмах, включая озёра и реки, преимущественно в умеренных климатических зонах.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обитания
</a:t>
            </a:r>
            <a:endParaRPr lang="en-US" sz="2800" dirty="0"/>
          </a:p>
        </p:txBody>
      </p:sp>
      <p:sp>
        <p:nvSpPr>
          <p:cNvPr id="12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Губки можно встретить на глубине от нескольких сантиметров в прибрежных водах до 8 километров в глубоководных морских зонах.
</a:t>
            </a:r>
            <a:endParaRPr lang="en-US" sz="2400" dirty="0"/>
          </a:p>
        </p:txBody>
      </p:sp>
      <p:sp>
        <p:nvSpPr>
          <p:cNvPr id="13" name="Text 7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Уникальное разнообразие губок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структура
</a:t>
            </a:r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Губки бывают ветвистыми, шаровидными, трубчатыми и листьястыми. Их форма связана с адаптациями к окружающей среде и задачами фильтрации воды.
</a:t>
            </a:r>
            <a:endParaRPr lang="en-US" sz="2086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в широком диапазоне
</a:t>
            </a:r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губок варьируют от долей миллиметра до 2 метров в диаметре, что делает их одними из самых крупных бесствольчатых беспозвоночных.
</a:t>
            </a:r>
            <a:endParaRPr lang="en-US" sz="2086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и симбиоз
</a:t>
            </a:r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губок зависит от вида и наличия симбиотических водорослей: встречаются зелёные, красные, синие и жёлтые представители с яркими оттенками.
</a:t>
            </a:r>
            <a:endParaRPr lang="en-US" sz="20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губок через фильтрацию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Губки всасывают воду через поры, задерживая бактерии и другие микроскопические частицы пищи, что обеспечивает их питание.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суток через тело среднестатистической губки может пройти до 20 литров воды, что способствует очистке водных систем.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рацион включает бактерии, мелкие водоросли и органические остатки — так губки влияют на чистоту окружающей среды.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делает губок важными участниками экосистем, обеспечивая круговорот веществ и поддержание здоровья водных биотопов.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фильтрации воды губкой: последовательность этапов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прохождения воды через губку и её очищения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размножения губок: бесполое и половое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происходит через почкование — рост новых особей на теле взрослой губки, которые затем отделяются и становятся самостоятельными организмами.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губки способны к фрагментации: отдельные части тела способны регенерировать, восстанавливая целый организм при отделении от материнского тела.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половом размножении формируются мужские и женские гаметы; из оплодотворённых яйцеклеток развиваются подвижные личинки, которые позже прикрепляются к субстрату и превращаются во взрослые губки.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484105"/>
            <a:ext cx="10121400" cy="516489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классов губок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трёх основных классов губок по разным признакам.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строения скелета и предпочтений среды влияют на адаптацию и размеры губок.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данные по биологии губок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Spongia officinalis — классическая морская губка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губка традиционно используется в быту как натуральная мочалка благодаря мягкости и долговечности. В медицине её применяют для перевязок из-за пористой структуры, хорошо впитывающей жидкости.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Корзинка Венеры (Euplectella aspergillum)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 своим стеклянным скелетом с решётчатой структурой. Эта глубоководная губка служит объектом научных исследований, связанных с прочностью природных материалов и биотехнологиями.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Бодяга (Spongilla lacustris)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Пресноводная губка, широко распространённая в водоёмах России. Используется в фармацевтике для производства лекарств, особенно при лечении воспалительных заболеваний.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известных губок и их особенности
</a:t>
            </a:r>
            <a:endParaRPr lang="en-US" sz="5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Губки фильтруют воду, удаляя бактерии и органические частицы, что поддерживает прозрачность и качество водных экосистем.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губок в биосфере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создают микросреду для многих обитателей — рачков, моллюсков и червей, которые находят в губках укрытия и пищу.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Губки входят в пищевые цепи, обеспечивая пищей мелких морских обитателей и способствуя функционированию экосистем.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Демоспонгии доминируют по численности видов и имеют широкое распространение в разных средах.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разнообразие демоспонгий отражает их адаптивные возможности и экологическую успешность.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количество видов губок в каждом классе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Таксономические исследования губок, 2023 год.
</a:t>
            </a:r>
            <a:endParaRPr lang="en-US" sz="145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структуры губок вдохновляют инновации в материалах и технологиях фильтрации.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аквариумистике губки помогают очистке воды и создают привлекательные декоративные элементы экосистемы.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веществ, выделяемых губками, получают антибиотики и противоопухолевые препараты для медицины.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Губки широко используются в быту как натуральные мочалки благодаря мягкости и способности удерживать воду.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губок для человека: применение и выгода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4625" y="3189800"/>
            <a:ext cx="6121200" cy="255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Губки обладают уникальной способностью к полной регенерации даже из отдельных клеток, что делает их интересными для изучения процессов восстановления тканей.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661300" y="440975"/>
            <a:ext cx="7959300" cy="201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факты и рекорды среди губок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2044475" y="6862825"/>
            <a:ext cx="6121200" cy="255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колонии губок достигают возраста свыше 2300 лет и гигантских размеров, что подтверждает их долгожительство и устойчивость в природе.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Губки в культуре, искусстве и массовых медиа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Древней Греции и Риме губки служили для личной гигиены и медицинских процедур, что отражено в исторических источниках.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мультперсонаж Спанч Боб основан на морской губке и стал символом популярной культуры во всём мире.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губок встречаются на античных фресках и гравюрах, символизируя чистоту и природную защиту.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незаменимость губок для природы 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Губки — ключевые обитатели водных экосистем, изучение которых углубляет знания биологии и открывает перспективы применения в науке и медицине. Сохранение их среды обитания жизненно важно.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2026-05-07T12:40:17Z</dcterms:created>
  <dcterms:modified xsi:type="dcterms:W3CDTF">2026-05-07T12:40:17Z</dcterms:modified>
</cp:coreProperties>
</file>