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8. С. Г. Козлов. «Необыкновенная весна»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сказку о весне, дружбе и маленьких чудесах.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Григорьевич Козлов писал сказки и стихи для детей. Его герои — Ёжик, Медвежонок и другие лесные жители — помогают увидеть доброту, красоту природы и тихий юмор в обычной жизни.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Козлов — писатель, который умеет говорить с детьми просто и тепло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 приходит весна, и природа начинает меняться прямо на глазах: снег тает, появляются ручейки, воздух становится мягче и теплее.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обычные весенние перемены выглядят в сказке как маленькое чудо. Герои замечают каждую новую деталь и искренне радуются ей.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вместе с ними видит, как просыпается лес, и понимает: красота часто скрыта в самых простых событиях.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сказка «Необыкновенная весна»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весны в лесу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появляются капель, проталины и тающий снег. Эти детали сразу показывают, что зима уходит, а природа готовится к переменам.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весенний лес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ветер, солнечный свет и ручейки делают картину движения и света. Лес словно просыпается после долгого сна и ждёт тепла.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89" y="2020802"/>
            <a:ext cx="233372" cy="24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3641827"/>
            <a:ext cx="237300" cy="23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873006" y="1522350"/>
            <a:ext cx="44088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внимательный и задумчивый. Он замечает даже самые небольшие перемены в лесу и помогает читателю смотреть на мир осторожно и вдумчиво.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3006" y="3141575"/>
            <a:ext cx="44088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добрый, простой и немного смешной. Его радость заразительна, а разговоры с Ёжиком делают сказку особенно тёплой и живой.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Козлов показывает, что необыкновенное рождается из самых обычных вещей, если смотреть внимательно.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С. Г. Козлова «Необыкновенная весна»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детали — лужа, ручеёк и солнечный луч — превращают обычную весну в чудо
</a:t>
            </a:r>
            <a:endParaRPr lang="en-US" sz="23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сказки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очень по-доброму. Природа кажется живой, а весна приносит героям надежду, уют и хорошее настроение.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сказки спокойное и светлое. В ней слышатся ожидание тепла, тихое удивление и мягкая радость, которая растёт вместе с весенними переменами.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Сергея Козлова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короткие фразы и простые слова, поэтому текст легко слушать и читать даже младшим школьникам. Каждая деталь звучит ясно и точно.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мягкий юмор и повторяющиеся слова. Они делают речь плавной, напевной и помогают почувствовать спокойный ритм весны.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 Козлова не только сообщает, но и рисует картину. Благодаря этому читатель словно сам идёт по лесу и замечает первые признаки тепла.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героев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Ёжика и Медвежонка короткие, но очень выразительные. По ним сразу видно, кто как смотрит на весну и что особенно замечает в лесу.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рассуждает внимательно и серьёзно, другой отвечает проще и веселее. Вместе они создают живой и тёплый разговор.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диалоги раскрываются дружба и доброта. Герои не спорят, а помогают друг другу увидеть весенние чудеса.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общение учит радоваться вместе. Даже самая маленькая перемена в природе становится интересной, если рядом есть друг.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сказка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тексте помогает увидеть, как весна постепенно становится главным событием леса.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38" y="1835949"/>
            <a:ext cx="141075" cy="18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624" y="1868439"/>
            <a:ext cx="153900" cy="123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121" y="1861599"/>
            <a:ext cx="153900" cy="13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616" y="1853049"/>
            <a:ext cx="153900" cy="153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53049"/>
            <a:ext cx="153900" cy="153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учиться наблюдать в сказке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 ветках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воды после зимы похожи на маленькие огоньки. Герои замечают их сразу, и обычная ветка начинает казаться живой, будто лес тихо просыпается на глазах.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небо в сказке становится яснее и просторнее. Такой взгляд помогает увидеть, что перемены приходят не громко, а постепенно, принося в лес спокойную радость.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ручейки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ручейки тянутся по земле, как дорожки для весны. Они показывают движение, а вместе с ним — новую жизнь в лесу, которую герои умеют подмечать.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воздух делает всё вокруг другим: снег уже не кажется холодным и строгим. Герои чувствуют это изменение и понимают, что весна становится всё ближе.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тихий лес выглядит новым, если смотреть внимательно. В сказке каждый маленький знак помогает заметить, как природа выходит из зимнего сна и радует героев.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и Медвежонок не спорят из-за пустяков, а внимательно слушают друг друга. Их разговоры спокойные, поэтому в сказке особенно чувствуется доверие и тёплая близость.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по-разному смотрят на весну, но вместе замечают её красоту. Один рассуждает серьёзнее, другой удивляется проще, и именно это делает их общение живым и интересным.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сказке помогает радоваться даже мелочам. Когда рядом добрый товарищ, ручеёк, лужица или тёплый луч солнца становятся настоящим маленьким праздником.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оживает вместе с весной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который уже не спит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лесу заметно, что зима сдаёт свои позиции. Снег темнеет, становится рыхлым и сырым, а под ним появляются первые проталины. От этого лес кажется не застывшим, а готовым к переменам.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Ручейки как первые разговоры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вступают в жизнь ручейки. Они бегут по земле, соединяют лужицы и будто рассказывают всем, что весна уже рядом. Их движение делает картину леса особенно живой и весёлой.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воздух меняют всё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тёплый ветер словно открывают лес заново. Воздух становится мягче, небо — светлее, а настроение героев заметно теплеет. Природа здесь действует не молча, а как участник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нравится детям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узнают обычную зимнюю картину и с интересом ждут перемен. Такое начало помогает сразу почувствовать, что дальше случится что-то радостное.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маленькие чудеса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ручейка, лужицы или тёплого солнца вызывает улыбку. Эти простые детали кажутся смешными и важными, потому что они знакомы каждому ребёнку.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весёлое удивление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реагируют на весну по-разному, но оба радуются ей искренне. Их удивление делает сказку живой, понятной и очень близкой детям.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дружба помогает увидеть красоту в самых простых переменах: в капле, луче и ручейке. Так автор показывает силу внимательного взгляда.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сказки С. Г. Козлова «Необыкновенная весна»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— Ёжик и Медвежонок — вместе замечают весну как чудо.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текстом сказки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понять содержание, настроение и главную мысль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весну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слова о переменах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Капель, проталина и оттепель помогают увидеть, как зима уходит без спешки. Эти слова делают картину ясной и очень знакомой для каждого школьника.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ветер, ручей и снег звучат мягко и вместе создают весенний пейзаж. Читатель легко представляет лес, где воздух становится легче, а день — светлее.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жизнью ребёнка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дети сами замечают лужи, тающий снег и первые сухие дорожки во дворе. Поэтому сказка сразу напоминает им знакомую картину за окном.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сравнивать книжные наблюдения с реальной жизнью. Ребёнок видит, что весна в сказке похожа на ту, что приходит к нему каждый год.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радуются простым переменам, и это понятно младшим школьникам. Им тоже приятно, когда после холодных дней становится светлее и теплее.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смотреть на природу внимательнее. Тогда даже обычный двор, парк или лесной край рядом с домом становится интересным и новым.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«Необыкновенная весна» — это добрая сказка о том, как природа тихо меняется и дарит радость. В ней нет громких событий, но есть много живых наблюдений.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и Медвежонок помогают увидеть, что дружба делает мир теплее. Их спокойные разговоры учат замечать красоту вместе и радоваться ей без спешки.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сказки — умение видеть чудо в простом. Так весна становится не только временем года, но и светлым настроением.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 произведению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сказки хочется смотреть вокруг внимательнее и добрее. В простом ручейке, солнечном луче и улыбке друга легко увидеть маленькое чудо весны.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2026-05-24T01:20:21Z</dcterms:created>
  <dcterms:modified xsi:type="dcterms:W3CDTF">2026-05-24T01:20:21Z</dcterms:modified>
</cp:coreProperties>
</file>