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проблемы современности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здоровье, интернет и справедливость требуют внимания уже сейчас.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серьёзными проблемами современности
</a:t>
            </a:r>
            <a:endParaRPr lang="en-US" sz="2259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проблемы современности касаются здоровья, безопасности, природы и цифровой жизни. У каждой есть причины, последствия и пути решения, доступные школьнику, классу и школе.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чего начинается разговор?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3332" y="1517630"/>
            <a:ext cx="6198327" cy="559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точки зрения
</a:t>
            </a:r>
            <a:pPr algn="l" indent="0" marL="0">
              <a:lnSpc>
                <a:spcPct val="115000"/>
              </a:lnSpc>
              <a:buNone/>
            </a:pPr>
            <a:r>
              <a:rPr lang="en-US" sz="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Экология, здоровье, интернет, несправедливость, конфликты и бедность касаются людей по-разному, но каждая тема влияет на повседневную жизнь. Поэтому важно услышать несколько мнений, а не один ответ.
</a:t>
            </a:r>
            <a:endParaRPr lang="en-US" sz="1035" dirty="0"/>
          </a:p>
        </p:txBody>
      </p:sp>
      <p:sp>
        <p:nvSpPr>
          <p:cNvPr id="11" name="Text 3"/>
          <p:cNvSpPr txBox="1"/>
          <p:nvPr/>
        </p:nvSpPr>
        <p:spPr>
          <a:xfrm>
            <a:off x="493332" y="2152639"/>
            <a:ext cx="6198327" cy="559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ближе лично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проблема может казаться далёкой или очень личной. Для кого-то важнее воздух и мусор, для кого-то — отношения, безопасность или давление в сети.
</a:t>
            </a:r>
            <a:endParaRPr lang="en-US" sz="1113" dirty="0"/>
          </a:p>
        </p:txBody>
      </p:sp>
      <p:sp>
        <p:nvSpPr>
          <p:cNvPr id="12" name="Text 4"/>
          <p:cNvSpPr txBox="1"/>
          <p:nvPr/>
        </p:nvSpPr>
        <p:spPr>
          <a:xfrm>
            <a:off x="493332" y="2787655"/>
            <a:ext cx="6198327" cy="559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проблемы связаны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помогает увидеть, как трудности отражаются на семье, классе и школе. Иногда одна ситуация затрагивает сразу несколько сфер и требует не одного, а нескольких решений.
</a:t>
            </a:r>
            <a:endParaRPr lang="en-US" sz="1113" dirty="0"/>
          </a:p>
        </p:txBody>
      </p:sp>
      <p:sp>
        <p:nvSpPr>
          <p:cNvPr id="13" name="Text 5"/>
          <p:cNvSpPr txBox="1"/>
          <p:nvPr/>
        </p:nvSpPr>
        <p:spPr>
          <a:xfrm>
            <a:off x="493332" y="3422652"/>
            <a:ext cx="6198327" cy="559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место для 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Серьёзная тема не означает, что у нас нет выбора. Даже школьники могут заметить риск, обсудить его и предложить конкретный шаг, который реально выполнить.
</a:t>
            </a:r>
            <a:endParaRPr lang="en-US" sz="1113" dirty="0"/>
          </a:p>
        </p:txBody>
      </p:sp>
      <p:sp>
        <p:nvSpPr>
          <p:cNvPr id="14" name="Text 6"/>
          <p:cNvSpPr txBox="1"/>
          <p:nvPr/>
        </p:nvSpPr>
        <p:spPr>
          <a:xfrm>
            <a:off x="493332" y="4057658"/>
            <a:ext cx="6198327" cy="5594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обсуждать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мнения отличаются, легче заметить детали, которые сначала не видны. Именно поэтому обсуждение в классе важно: оно учит слушать, сравнивать и делать выводы.
</a:t>
            </a:r>
            <a:endParaRPr lang="en-US" sz="111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проблема современности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867050" y="1345806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Широкий 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кого затрагивает трудность и где она проявляется. Проблема современности редко ограничивается одним человеком или одним местом.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867050" y="2076042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свои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рассматривают причины: привычки, условия жизни, ошибки в поведении, нехватку знаний или ресурсов. Без этого трудно увидеть, почему ситуация повторяется.
</a:t>
            </a:r>
            <a:endParaRPr lang="en-US" sz="1039" dirty="0"/>
          </a:p>
        </p:txBody>
      </p:sp>
      <p:sp>
        <p:nvSpPr>
          <p:cNvPr id="12" name="Text 4"/>
          <p:cNvSpPr txBox="1"/>
          <p:nvPr/>
        </p:nvSpPr>
        <p:spPr>
          <a:xfrm>
            <a:off x="867050" y="2799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Замечаем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видны последствия: вред здоровью, напряжение в отношениях, потери времени, денег или доверия. Именно они показывают, почему вопрос нельзя игнорировать.
</a:t>
            </a:r>
            <a:endParaRPr lang="en-US" sz="1032" dirty="0"/>
          </a:p>
        </p:txBody>
      </p:sp>
      <p:sp>
        <p:nvSpPr>
          <p:cNvPr id="13" name="Text 5"/>
          <p:cNvSpPr txBox="1"/>
          <p:nvPr/>
        </p:nvSpPr>
        <p:spPr>
          <a:xfrm>
            <a:off x="867050" y="3522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Подходы к решению
</a:t>
            </a:r>
            <a:pPr algn="l" indent="0" marL="0">
              <a:lnSpc>
                <a:spcPct val="115000"/>
              </a:lnSpc>
              <a:buNone/>
            </a:pPr>
            <a:r>
              <a:rPr lang="en-US" sz="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ищут способы уменьшить вред. Чаще всего помогают совместные правила, поддержка взрослых, личная ответственность и простые ежедневные привычки.
</a:t>
            </a:r>
            <a:endParaRPr lang="en-US" sz="1026" dirty="0"/>
          </a:p>
        </p:txBody>
      </p:sp>
      <p:sp>
        <p:nvSpPr>
          <p:cNvPr id="14" name="Text 6"/>
          <p:cNvSpPr txBox="1"/>
          <p:nvPr/>
        </p:nvSpPr>
        <p:spPr>
          <a:xfrm>
            <a:off x="867050" y="4245048"/>
            <a:ext cx="4938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общее участие
</a:t>
            </a:r>
            <a:pPr algn="l" indent="0" marL="0">
              <a:lnSpc>
                <a:spcPct val="115000"/>
              </a:lnSpc>
              <a:buNone/>
            </a:pPr>
            <a:r>
              <a:rPr lang="en-US" sz="1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такой проблемы — её нельзя быстро убрать усилиями одного человека. Нужны внимание, согласие и действия многих людей одновременно.
</a:t>
            </a:r>
            <a:endParaRPr lang="en-US" sz="104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проблем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категории часто пересекаются: например, экологические трудности влияют на здоровье, а цифровые — на отношения и безопасность.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шесть тем взаимосвязаны, поэтому решение одной проблемы часто помогает ослабить другие.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структура презентации по теме урока.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климат: что видно вокруг нас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20150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и смог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Жара, засуха и смог становятся заметнее, когда природные процессы нарушаются. Из-за этого людям труднее дышать, а растениям и животным — выживать и восстанавливаться.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21651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и переполненные контейнеры показывают, сколько вещей мы выбрасываем слишком быстро. Отходы долго остаются в природе и создают нагрузку на почву, воду и воздух.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3812878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зелени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деревья, дворы и зелёные зоны, город становится менее удобным для жизни. Меньше тени, меньше чистого воздуха и меньше мест для отдыха.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409246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здоровье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отражаются на здоровье людей, особенно детей и пожилых. Пыль, грязь и плохой воздух повышают утомляемость и ухудшают самочувствие.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7005603" y="1378225"/>
            <a:ext cx="15315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урожай, качество воды и животный мир. Если среда меняется слишком быстро, природе сложнее поддерживать привычный баланс и помогать людям.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экологические проблемы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14300" y="16171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Избыточное потребление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вещей покупают и быстрее заменяют новыми, тем больше требуется сырья, транспорта и упаковки. Это усиливает нагрузку на природу ещё до того, как вещь выбросят.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581825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на топливе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Автомобили, автобусы и техника на топливе дают выхлопы, которые загрязняют воздух. В больших городах это особенно заметно там, где транспорта много каждый день.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13100" y="161725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отходы не сортируют и не перерабатывают, они накапливаются на свалках. Чем больше мусора, тем сложнее его безопасно хранить и убирать.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7044375" y="1617300"/>
            <a:ext cx="1767600" cy="29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 потребление энергии часто связаны с выбросами и загрязнением. Если энергия тратится без экономии, природа платит за это лишней нагрузкой.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для экологии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Разделять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помогает отправлять бумагу, пластик и стекло туда, где их можно использовать повторно. Это уменьшает количество мусора и экономит природные ресурсы.
</a:t>
            </a:r>
            <a:endParaRPr lang="en-US" sz="983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Использовать повторно
</a:t>
            </a:r>
            <a:pPr algn="l" indent="0" marL="0">
              <a:lnSpc>
                <a:spcPct val="115000"/>
              </a:lnSpc>
              <a:buNone/>
            </a:pPr>
            <a:r>
              <a:rPr lang="en-US" sz="5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вещи можно использовать дольше: передать, починить, обменять или отдать на благотворительность. Такой подход уменьшает лишние покупки и сокращает отходы.
</a:t>
            </a:r>
            <a:endParaRPr lang="en-US" sz="102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 и электричества начинается с простых привычек: закрывать кран, выключать свет и не оставлять технику включённой без необходимости.
</a:t>
            </a:r>
            <a:endParaRPr lang="en-US" sz="1151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помогают раздельные контейнеры, сбор макулатуры и дежурство за выключенным светом. Когда действия становятся привычкой, результат виден быстро.
</a:t>
            </a:r>
            <a:endParaRPr lang="en-US" sz="101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безопасность: реальные риски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Вредные привычки подрывают здоровье не сразу, но создают долгие последствия. Человек быстрее устаёт, хуже учится и чаще сталкивается с проблемами самочувствия.
</a:t>
            </a:r>
            <a:endParaRPr lang="en-US" sz="873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и обиды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делает школу небезопасной и разрушает уверенность. Ребёнок начинает тревожиться, замыкается в себе и может избегать уроков или общения с одноклассниками.
</a:t>
            </a:r>
            <a:endParaRPr lang="en-US" sz="873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 страх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Насилие и грубое давление опасны в любой среде — дома, на улице и в школе. Они вызывают страх и оставляют не только физические, но и эмоциональные последствия.
</a:t>
            </a:r>
            <a:endParaRPr lang="en-US" sz="873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Нарушенные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правил часто кажется мелочью, но приводит к травмам и конфликтам. Безопасность зависит от того, насколько внимательно люди соблюдают договорённости.
</a:t>
            </a:r>
            <a:endParaRPr lang="en-US" sz="873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вокруг нет уважения и поддержки, между людьми теряется доверие. Это усложняет общение и делает помощь друг другу менее вероятной.
</a:t>
            </a:r>
            <a:endParaRPr lang="en-US" sz="87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травля — не редкость: она связана с одиночеством, страхом и плохим самочувствием.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32%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школьников в мире сталкивались с травлей как минимум один раз за последний месяц.
</a:t>
            </a:r>
            <a:endParaRPr lang="en-US" sz="171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UNESCO, Behind the Numbers: Ending School Violence and Bullying, 2019.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 отмечает, что психические расстройства затрагивают значительную часть подростков, поэтому ранняя поддержка в школе особенно важна.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6200" y="1560050"/>
            <a:ext cx="3780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из 7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496200" y="2708682"/>
            <a:ext cx="37800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10–19 лет живут с психическим расстройством, поэтому своевременная поддержка в школе особенно важна.
</a:t>
            </a:r>
            <a:endParaRPr lang="en-US" sz="1388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ВОЗ, Adolescent mental health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 интернет: скрытые угрозы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Фейки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Ложные сообщения часто выглядят убедительно: яркий заголовок, эмоции и спешка заставляют поверить без проверки. Именно поэтому стоит останавливаться и искать подтверждение в надёжных источниках.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Онлайн-агрессия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переносит обидные слова из класса в сеть и делает их доступными многим людям сразу. Из-за этого человеку труднее спрятаться от давления и восстановить спокойствие.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Экранная перегрузка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Долгое пребывание перед экраном вытесняет сон, прогулки и живое общение. Постепенно труднее сосредоточиться на уроках, а отдых становится менее качественным и менее полезным.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приватности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следить за настройками приватности, личные данные, фото и переписка могут оказаться у посторонних. В сети важно помнить: то, что однажды опубликовано, трудно полностью убрать.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150" y="2906695"/>
            <a:ext cx="8917800" cy="19420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распознавать риски в интернете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1594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источник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смотрите, кто опубликовал сообщение: это СМИ, официальный аккаунт или неизвестная страница. Проверенный источник повышает доверие, а отсутствие автора должно настораживать.
</a:t>
            </a:r>
            <a:endParaRPr lang="en-US" sz="884" dirty="0"/>
          </a:p>
        </p:txBody>
      </p:sp>
      <p:sp>
        <p:nvSpPr>
          <p:cNvPr id="11" name="Text 3"/>
          <p:cNvSpPr txBox="1"/>
          <p:nvPr/>
        </p:nvSpPr>
        <p:spPr>
          <a:xfrm>
            <a:off x="2783424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сравните новость с несколькими другими публикациями. Если событие описано только в одном месте, не спешите делиться: важные факты обычно подтверждаются несколькими независимыми источниками.
</a:t>
            </a:r>
            <a:endParaRPr lang="en-US" sz="816" dirty="0"/>
          </a:p>
        </p:txBody>
      </p:sp>
      <p:sp>
        <p:nvSpPr>
          <p:cNvPr id="12" name="Text 4"/>
          <p:cNvSpPr txBox="1"/>
          <p:nvPr/>
        </p:nvSpPr>
        <p:spPr>
          <a:xfrm>
            <a:off x="5014699" y="1484350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Уточни детали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дату, автора и контекст. Старый материал, вырванная из текста цитата или устаревшая фотография могут создавать ложное впечатление о событии и его масштабе.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7245975" y="1484367"/>
            <a:ext cx="1566000" cy="10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спеши с репостом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сообщение пугает, давит или обещает сенсацию, сделайте паузу. Сначала подумайте, кому выгоден такой тон, а потом решайте, стоит ли пересылать его дальше.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в цифровой среде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цифровых привычек помогает снижать риски дома и в 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и справедливость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Стереотипы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отношение часто начинается с внешних признаков, языка или национальности. Ребёнок быстро чувствует себя лишним, если его оценивают не по поступкам, а по стереотипам.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давление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Буллинг и насмешки особенно болезненны, когда их поддерживает группа. Тогда одиночное обидное слово превращается в постоянное давление, от которого трудно защититься без помощи взрослых.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доверия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Дискриминация разрушает доверие в коллективе: человек меньше говорит, реже участвует в общих делах и начинает ждать подвоха. Это мешает учиться и дружить.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коллектив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Справедливое отношение делает класс спокойнее и сильнее. Когда каждого слушают и уважают, легче работать вместе, просить помощь и принимать разные мнения без конфликта.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цепочка несправедливости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несправедливости показывает, как взгляды превращаются в поступки и результаты.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для справедливого отношения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4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важно договориться о простых нормах: не обзывать, не высмеивать, не делить людей на «своих» и «чужих». Понятные правила делают общение спокойнее и безопаснее.
</a:t>
            </a:r>
            <a:endParaRPr lang="en-US" sz="988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4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полезно работать в смешанных парах и командах. Совместные задания помогают лучше узнать одноклассников, увидеть сильные стороны каждого и уменьшить расстояние между детьми.
</a:t>
            </a:r>
            <a:endParaRPr lang="en-US" sz="91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каждого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стоит поддерживать новичков и тех, кто чаще остаётся в стороне. Приветствие, помощь с ориентированием и приглашение в игру или проект многое меняют.
</a:t>
            </a:r>
            <a:endParaRPr lang="en-US" sz="989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4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полезны добрые дела класса и школы: волонтёрские акции, помощь библиотеке, уборка территории, сбор вещей. Такие дела учат уважению и ответственности на практике.
</a:t>
            </a:r>
            <a:endParaRPr lang="en-US" sz="99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конфликтуют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79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спор начинается с того, что люди по-разному поняли слова, сообщение или шутку. Непонимание легко превращается в раздражение, если его не остановить вовремя.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эмоции мешают слушать и думать спокойно. Когда человек сердится или боится, он чаще говорит резче, чем хотел бы, и конфликт быстро обостряется.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конфликт усиливается из-за давления группы. Если кто-то подталкивает к грубости или «победе любой ценой», безопасность и уважение отходят на второй план.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цели
</a:t>
            </a:r>
            <a:pPr algn="l" indent="0" marL="0">
              <a:lnSpc>
                <a:spcPct val="115000"/>
              </a:lnSpc>
              <a:buNone/>
            </a:pPr>
            <a:r>
              <a:rPr lang="en-US" sz="7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интересы тоже создают напряжение: кто-то хочет тишины, кто-то активности, кто-то первым получить результат. Без разговора интересы начинают сталкиваться и вызывать спор.
</a:t>
            </a:r>
            <a:endParaRPr lang="en-US" sz="123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снижать напряжение без насилия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ненасильственных действий помогает снизить напряжение и не потерять контроль.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шаги меняют многое
</a:t>
            </a:r>
            <a:endParaRPr lang="en-US" sz="26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проблемы современности нельзя решить одним шагом, но можно уменьшать их каждый день: говорить уважительно, проверять информацию, беречь себя и поддерживать других. Главное — не оставаться в одиночку.
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2026-07-25T18:25:45Z</dcterms:created>
  <dcterms:modified xsi:type="dcterms:W3CDTF">2026-07-25T18:25:45Z</dcterms:modified>
</cp:coreProperties>
</file>