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оболочка Земли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где живёт жизнь и как беречь наш общий дом.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живая часть планеты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это оболочка Земли, где есть жизнь. Она соединяет воздух, воду, почву и всех живых существ. Мы узнаем, почему биосфера важна и как люди могут помогать природе.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биосфера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рядом с нами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есть даже в нижней части атмосферы. Здесь летают птицы, насекомые и разносятся семена растений, поэтому воздух тоже входит в живую оболочку Земли.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вода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биосферу входят реки, озёра, моря и океаны. В воде живут рыбы, водоросли и множество мелких организмов, без которых водные миры не были бы такими богатыми.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 её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биосфера захватывает верхний слой земли, где растут деревья, трава и цветы. Здесь же живут звери, птицы, насекомые и многие другие обитатели.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микробы слишком малы, чтобы их заметить без увеличения, но они очень важны. Они помогают разлагать остатки живых организмов и возвращают вещества в природу.
</a:t>
            </a:r>
            <a:endParaRPr lang="en-US" sz="11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целый город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живут птицы, белки, насекомые, грибы и множество растений. Здесь есть укрытие, пища и влага, поэтому лес похож на большой зелёный дом. Даже под опавшими листьями кипит тихая, но очень важная жизнь.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полная соседей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реке, озере и море жизнь распределяется по-разному. У поверхности больше света, поэтому там особенно много водорослей и мелких организмов. Ниже тоже живут рыбы, рачки и другие жители водного мира.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разные живые организмы
</a:t>
            </a:r>
            <a:endParaRPr lang="en-US" sz="22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зелёные помощники Земли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65600" y="1181488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воду и газ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корнями воду, а листьями — углекислый газ из воздуха. Вместе с солнечным светом эти вещества помогают им создавать питание для роста и жизни.
</a:t>
            </a:r>
            <a:endParaRPr lang="en-US" sz="1393" dirty="0"/>
          </a:p>
        </p:txBody>
      </p:sp>
      <p:sp>
        <p:nvSpPr>
          <p:cNvPr id="9" name="Text 3"/>
          <p:cNvSpPr txBox="1"/>
          <p:nvPr/>
        </p:nvSpPr>
        <p:spPr>
          <a:xfrm>
            <a:off x="465600" y="2330385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пищу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удивительный процесс называется фотосинтезом. Во время него растения не только питаются сами, но и становятся основой пищи для многих животных, а иногда и для человека.
</a:t>
            </a:r>
            <a:endParaRPr lang="en-US" sz="1356" dirty="0"/>
          </a:p>
        </p:txBody>
      </p:sp>
      <p:sp>
        <p:nvSpPr>
          <p:cNvPr id="10" name="Text 4"/>
          <p:cNvSpPr txBox="1"/>
          <p:nvPr/>
        </p:nvSpPr>
        <p:spPr>
          <a:xfrm>
            <a:off x="465600" y="3479282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Дарят кислород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фотосинтезе растения выделяют кислород. Он нужен людям, животным и многим другим живым существам для дыхания. Поэтому зелёные растения можно назвать настоящими помощниками планеты.
</a:t>
            </a:r>
            <a:endParaRPr lang="en-US" sz="12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на Земле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Разные, но связанные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живому веществу Земли относятся растения, животные, грибы и микробы. Все они разные, но вместе образуют огромный живой мир, где у каждого есть своя задача.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 и развиваются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появляются на свет, растут, меняются и становятся взрослыми. У каждого вида свой путь жизни, но всем нужно питание, вода и подходящие условия.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Дышат и питаются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жить, организмы получают вещества из окружающей среды. Они дышат, питаются и используют энергию, как маленькие труженики природы, которые не любят сидеть без дела.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окружающую среду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постоянно влияют на воздух, воду и почву. Растения делают воздух чище, грибы и бактерии разлагают остатки, а животные помогают поддерживать природное равновесие.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почву в разрезе, можно увидеть целую подземную жизнь. Тут работают дождевые черви, прячутся личинки насекомых и живут грибы с микробами. Всё это помогает земле оставаться плодородной.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— сила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из остатков растений и животных образуется перегной. Это полезное вещество делает землю более рыхлой и питательной. Благодаря ему корни растений легче получают воду и нужные вещества.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дом для многих жителей
</a:t>
            </a:r>
            <a:endParaRPr lang="en-US" sz="22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нагревают воду в морях, реках и лужах. Часть воды превращается в невидимый пар и поднимается вверх.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водяной пар охлаждается, превращается в маленькие капли и собирается в облака. Так в небе начинается новая часть водного пути.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Выпадает осадок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капель становится много, вода возвращается на Землю дождём, снегом или градом. Она снова попадает на сушу и в водоёмы.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снова в пути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течёт по рекам, наполняет озёра и моря, а живые организмы пьют её и возвращают обратно через дыхание и испарение.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 углекислый газ в биосфере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углекислый газ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забирают из воздуха углекислый газ, который нужен растениям для питания. Так зелёные жители планеты помогают очищать воздух и поддерживать жизнь вокруг себя.
</a:t>
            </a:r>
            <a:endParaRPr lang="en-US" sz="1166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для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используют люди, животные и многие другие организмы. Без него дыхание невозможно, поэтому воздух с нужным количеством кислорода очень важен для биосферы.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идёт постоянно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и ночью растения, животные и люди участвуют в обмене газами. Этот природный круг не даёт биосфере «сбиться с шага» и поддерживает равновесие.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биосфера похожа на большой дом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связано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биосфере воздух, вода, почва и живые организмы зависят друг от друга. Стоит изменить одну часть, и остальные тоже почувствуют перемены.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3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воды становится меньше или она загрязняется, растениям труднее расти. А без здоровых растений животным и людям тоже приходится несладко.
</a:t>
            </a:r>
            <a:endParaRPr lang="en-US" sz="1198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дают приют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исчезают растения, животным не хватает пищи и укрытия. Тогда нарушается привычная жизнь леса, луга или водоёма, будто в доме выключили свет.
</a:t>
            </a:r>
            <a:endParaRPr lang="en-US" sz="1177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кормит всё живое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почва беднеет и портится, растения растут хуже. За ними страдают животные и люди, потому что биосфера работает как единая живая система.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дышит вместе с нами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деревья тянут к свету свои кроны, а под ними шуршат листья и поют птицы. Лес очищает воздух, задерживает влагу и помогает земле не осыпаться после дождя.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множества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лесу могут жить белки, дятлы, муравьи, грибы и маленькие лесные цветы. Каждый находит здесь свой уголок: кто-то прячется, кто-то строит дом, а кто-то собирает семена.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Леса: зелёная помощь природе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океаны в живой оболочке Земли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жизнь у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проникает в верхние слои воды, поэтому здесь особенно много водорослей и мелких организмов. Ими питаются рыбы, а за ними — более крупные морские жители.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глубин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морях живут медузы, крабы, моллюски и множество других существ. У каждого есть своё место в цепочке питания, поэтому океан напоминает большой подводный город.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океаны накапливают тепло и постепенно отдают его воздуху. Поэтому они влияют на ветер, облака и погоду далеко от берега, даже на суше.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жизни в океане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Планктон, рыбы и хищники связаны между собой, как звенья одной цепочки. Если исчезает один вид, остальным тоже становится труднее выживать и находить пищу.
</a:t>
            </a:r>
            <a:endParaRPr lang="en-US" sz="11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906" y="1277800"/>
            <a:ext cx="193987" cy="22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302370"/>
            <a:ext cx="215700" cy="172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42708"/>
            <a:ext cx="215700" cy="1917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98481" y="2927725"/>
            <a:ext cx="193987" cy="221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вредит биосфере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 другой мусор долго не исчезают. Они портят вид природы, мешают животным и могут попасть в почву или воду, где вредят живым организмам.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 выхлопы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труднее вдыхать людям, растениям и животным. Дым и выхлопы ухудшают качество воздуха, а вместе с ним — и жизнь вокруг.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реки и озёра попадают грязь и химические вещества, страдают рыбы, растения и птицы. Чистой воде в природе нужны бережные помощники.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лесов становится меньше, животные теряют укрытия и пищу. Почва быстрее разрушается, а природе требуется много времени, чтобы снова стать живой и зелёной.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могут беречь живую оболочку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выбрасывать отходы в урну и убирать за собой после прогулки, природа остаётся чистой. Даже маленькая бумажка не любит лежать в лесу целую вечность.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закрываем кран и не тратим воду зря, её хватает растениям, животным и людям. Бережливость помогает сохранить реки, озёра и запасы пресной воды.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и защищать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кустарники делают воздух чище, дают тень и дом многим животным. Посадка растений — простой способ помочь природе вырасти сильнее.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редкие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национальные парки и забота о животных защищают тех, кому особенно трудно выжить. Так редкие виды получают шанс жить и радовать будущие поколения.
</a:t>
            </a:r>
            <a:endParaRPr lang="en-US" sz="11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Страницы, которые помогают спасти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Красной книге собирают сведения о растениях и животных, которым грозит исчезновение. Эти страницы напоминают: редкие виды нельзя терять, как бы тихо они ни жили в природе.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жители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тигр, снежный барс и некоторые орхидеи встречаются не везде, а только в особых местах. Им нужны тишина, чистая среда и забота людей, чтобы не исчезнуть совсем.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природы и Красная книга
</a:t>
            </a:r>
            <a:endParaRPr lang="en-US" sz="2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биосфера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энергия и вещества переходят от Солнца к живым организмам и обратно в природу.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9569" y="1512375"/>
            <a:ext cx="181912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6225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41715"/>
            <a:ext cx="257400" cy="2059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 жизнь человека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дышим тем воздухом, который создают и очищают растения, леса и водоёмы. Если природа страдает, человеку тоже становится труднее дышать и чувствовать себя здоровым.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каждый день: пить, готовить, мыть и выращивать еду. Если беречь реки и озёра, воды хватит и людям, и животным, и растениям.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Фрукты, овощи, хлеб и многие другие продукты появляются благодаря почве, воде, солнцу и труду людей. Значит, забота о природе — это забота о нашем обеде.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всей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школа и город могут вместе экономить ресурсы, сортировать отходы и не загрязнять двор. Когда каждый делает свой маленький шаг, Земле становится заметно легче.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живой оболочке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повсюду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встречаются в лесах, горах, пустынях, морях и даже глубоко в почве. Природа любит прятать своих жителей там, где их не сразу заметишь.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— невидимые труженики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маленькие организмы часто разлагают остатки растений и животных, помогая возвращать вещества в почву. Без них природе было бы гораздо труднее поддерживать порядок.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есть роль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растения дают пищу и укрытие, другие украшают луга и леса. Животные, грибы и бактерии тоже выполняют важную работу, словно дружная команда.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любит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одном месте становится меньше воды, света или растений, это чувствуют другие жители. В биосфере всё связано, как в большой живой семье.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урока: всё в природе связано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3" y="1443811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— одна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Воздух, вода, почва и живые организмы не существуют отдельно. Они постоянно влияют друг на друга, поэтому любое изменение в одном месте отражается на всей Земле.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129751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забота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беречь лес, реку или даже один цветок, это помогает многим живым существам. Маленькая доброта к природе часто превращается в большую пользу.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79488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часть биосферы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живём не рядом с природой, а внутри неё. Значит, наше здоровье, еда и настроение зависят от того, насколько чистой и живой остаётся планета.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оболочка Земли — наш общий дом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всё живое на планете и помогает нам дышать, пить, есть и радоваться природе. Бережное отношение к ней — лучший способ сохранить Землю красивой и здоровой.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2026-05-25T20:23:25Z</dcterms:created>
  <dcterms:modified xsi:type="dcterms:W3CDTF">2026-05-25T20:23:25Z</dcterms:modified>
</cp:coreProperties>
</file>