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режимы в странах Западной Европы: обзор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особенности и влияние тоталитарных режимов в Италии, Германии, Испании и Португалии.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Европа переживала политический и экономический кризис. Страх перед коммунизмом и желанием порядка способствовал появлению новых жестких режимов с полным контролем над страной.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определение тоталитаризма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Всеобъемлющая идеология объединяла общество вокруг единой идеи, навязываемой государством в каждый аспект жизни граждан.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пропаганда использовалась для формирования нужного мировоззрения и подавления альтернативных мнений.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обладал абсолютной властью, подчиняя партийные структуры и государственные органы своей воле без ограничений.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оппозиции и контроль СМИ гарантировали отсутствие политических альтернатив и свободы слова.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тоталитарного режима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режимы: страны и их лидеры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 Муссолини: зарождение фашизма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Бенито Муссолини пришёл к власти в 1922 году, создав первый в мире фашистский режим с сильной военной дисциплиной и культом личности.
</a:t>
            </a:r>
            <a:endParaRPr lang="en-US" sz="878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Гитлер: национал-социализм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Адольф Гитлер установил однопартийный режим в 1933 году, развил агрессивную внешнюю политику и провел антисемитскую кампанию.
</a:t>
            </a:r>
            <a:endParaRPr lang="en-US" sz="912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при Франко: долгий внутренний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Франсиско Франко стал диктатором после Гражданской войны в 1939 году, удерживая власть жесткой цензурой и запретом партий.
</a:t>
            </a:r>
            <a:endParaRPr lang="en-US" sz="964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и Салазар: консервативная диктатура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Антониу Салазар правил с 1932 года, поддерживал сельские традиции и строгий контроль, ограничивая политические свободы.
</a:t>
            </a:r>
            <a:endParaRPr lang="en-US" sz="9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справочники, официальные хроники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продолжительность наблюдалась в Португалии и Испании, где диктатуры длились несколько десятилетий.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Кратковременность режима в Германии объясняется итогами Второй мировой войны и военным поражением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тоталитарных режимов: хронологическая динамика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1922 года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Муссолини организовал Марш на Рим и получил власть при поддержке короля Виктора Эммануила III.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Фашистского совета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учреждён Великий фашистский совет, контролировавший партийные и государственные органы власти.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оппозиции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Запрещены независимые профсоюзы и пресса, что позволило устранить политическое сопротивление.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Милитаризация и культ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Развилась массовая мобилизация населения и культ Муссолини как вождя и защитника Италии.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тоталитарного режима в Италии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925" y="1295870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425" y="1291100"/>
            <a:ext cx="300900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9862" y="3055087"/>
            <a:ext cx="225675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нацистского режима в Германии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охраны государства активно преследовал противников режима, обеспечивая страх и порядок.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Гестапо и политический контроль
</a:t>
            </a:r>
            <a:endParaRPr lang="en-US" sz="103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НСДАП стала единственной легальной партией, через которую происходило управление страной.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Однопартийная система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Использовались радио, кино и газеты для распространения национал-социалистической идеологии.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пропаганда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Нюрнберга 1935 года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Антисемитское законодательство ограничивало права евреев и легализовало дискриминацию.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лагеря для задержанных, преследуемых по политическим и расовым мотивам.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Концлагеря и репрессии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267" y="1161075"/>
            <a:ext cx="2005367" cy="24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8844" y="1161075"/>
            <a:ext cx="2005367" cy="242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417" y="1161075"/>
            <a:ext cx="2005367" cy="2427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1991" y="1161075"/>
            <a:ext cx="2005367" cy="2427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Репрессивные структуры тоталитарных режимов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491775" y="3906302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 в Италии – орудие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полиция ОВРА контролировала политическую жизнь, проводила аресты без суда, подавляла любую оппозицию.
</a:t>
            </a:r>
            <a:endParaRPr lang="en-US" sz="976" dirty="0"/>
          </a:p>
        </p:txBody>
      </p:sp>
      <p:sp>
        <p:nvSpPr>
          <p:cNvPr id="14" name="Text 3"/>
          <p:cNvSpPr txBox="1"/>
          <p:nvPr/>
        </p:nvSpPr>
        <p:spPr>
          <a:xfrm>
            <a:off x="25583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Гестапо и СС в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организации обеспечивали слежку, пытки и уничтожение врагов режима, активно участвовали в Холокосте.
</a:t>
            </a:r>
            <a:endParaRPr lang="en-US" sz="976" dirty="0"/>
          </a:p>
        </p:txBody>
      </p:sp>
      <p:sp>
        <p:nvSpPr>
          <p:cNvPr id="15" name="Text 4"/>
          <p:cNvSpPr txBox="1"/>
          <p:nvPr/>
        </p:nvSpPr>
        <p:spPr>
          <a:xfrm>
            <a:off x="462487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полиция в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Использовалась для подавления гражданских протестов и поддержания жёсткой цензуры после Гражданской войны.
</a:t>
            </a:r>
            <a:endParaRPr lang="en-US" sz="976" dirty="0"/>
          </a:p>
        </p:txBody>
      </p:sp>
      <p:sp>
        <p:nvSpPr>
          <p:cNvPr id="16" name="Text 5"/>
          <p:cNvSpPr txBox="1"/>
          <p:nvPr/>
        </p:nvSpPr>
        <p:spPr>
          <a:xfrm>
            <a:off x="66914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ПИДЕ в Португалии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полиция ПИДЕ осуществляла слежку и репрессии против диссидентов, поддерживая авторитарный порядок.
</a:t>
            </a:r>
            <a:endParaRPr lang="en-US" sz="9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молодёжные организации, например, Гитлерюгенд и фашистская молодёжь, формируя приверженность идеологии с ранних лет.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идеологического воздействия на общество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Проводились массовые парады и митинги, которые демонстрировали единство народа и силу режима.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учебники внедрялась пропаганда, формировавшая у школьников положительное отношение к режиму и его лидеру.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Использовались символы и лозунги (свастика, фашистский салют), усиливающие эмоциональную связь с идеологией.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Германия была побеждена во Второй мировой войне, что привело к краху нацистской власти.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разделилась на ФРГ и ГДР; общество столкнулось с необходимостью осмысления прошлого и борьбы с наследием режима.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денацификация — запрет на деятельность нацистских организаций и уничтожение символики.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нацистского режима в Германии и его последствия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1936–1939 годов Франсиско Франко установил в Испании авторитарную диктатуру, подавив политическую оппозицию и запрещая все неконтролируемые организации.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активно сотрудничал с Католической церковью, укрепляя её влияние и поддерживая традиционные моральные и политические устои.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введена строгая цензура прессы и информации, что обеспечило монополию режима на распространение новостей и идеологическую однородность 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в течение длительного времени оставалась изолированной политически от большинства западноевропейских стран, что сказывалось на её международных отношениях и экономическом развитии.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франкистского режима в Испании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Салазара опирался на консервативные и сельскохозяйственные традиции, настаивая на сохранении существующего социального порядка и жестком контроле над изменениями.
</a:t>
            </a:r>
            <a:endParaRPr lang="en-US" sz="1027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полиция ПИДЕ использовала слежку, преследования и аресты для подавления инакомыслия и ограничения свободы слова в стране.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управляло экономикой через централизованные планы и регулирование, что ограничивало предпринимательскую инициативу и контролировало все сферы жизни общества.
</a:t>
            </a:r>
            <a:endParaRPr lang="en-US" sz="1096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черты режима Салазара в Португалии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Первой мировой войны привели к социальному кризису и потере доверия к демократическим институтам в ряде западноевропейских стран.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распространения тоталитарных режимов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1929 года усугубила экономические трудности, вызвав массовую безработицу и бедность, что создавало почву для радикальных политических решений.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распространением коммунизма и революций способствовал появлению настроений в поддержку сильной власти, обещавшей порядок и стабильность.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поддержка населения была обусловлена ожиданиями быстрого улучшения жизни и восстановлением национального могущества под руководством новых лидеров.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тоталитарного типа сопровождались массовыми нарушениями прав человека, включая аресты, казни и репрессии против политических противников.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милитаризации общества выражалось в развитии военной промышленности и подготовке к агрессивной внешней политике.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Введённые ограничения свободы слова и подавление политической активности уничтожили независимые партии и общественные движения.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сопротивление режимам жёстко пресекалось с применением силовых методов и репрессий, препятствуя свободному выражению мнений.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тоталитарных режимов в Западной Европе
</a:t>
            </a:r>
            <a:endParaRPr lang="en-US" sz="244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Муссолини в Италии создал культ личности, контролируя политические, социальные и культурные сферы для укрепления власти.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личности диктатора на функционирование режима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 внедрил идеологию национал-социализма, усиливая расовую политику и мобилизуя население через харизматическое лидерство.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 и Салазар руководили авторитарными режимами с выраженным акцентом на силовое подавление оппозиции и сохранение традиционных ценностей.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была внедрена корпоративная экономика, где государство объединяло интересы рабочих и работодателей под контролем власти.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тоталитарных режимов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реализовывала масштабные инфраструктурные проекты, включая строительство автобанов, стимулируя экономический рост и военное производство.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 Португалия усиливали государственный контроль над экономикой, ограничивая частный сектор и концентрируя ресурсы в руках режима.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режимы использовали экономические реформы в пропаганде, подчеркивая достижения и преимущества своей власти для общества.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Европе действовали подпольные антифашистские организации, организовавшие саботажи и сбор разведданных против режимов.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объединения активно участвовали в подпольной деятельности, подвергаясь суровым репрессиям и преследованиям со стороны властей.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сопротивления поступала из-за рубежа, где эмигрантские движения распространяли запрещённые материалы и создавали международную огласку.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сопротивления тоталитарным режимам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нацистской Германии после Второй мировой войны ознаменовало начало демократизации Западной Европы с восстановлением свободы и прав граждан.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 год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монархия была упразднена, провозглашена республика, начался процесс демократических реформ и создания новых политических институтов.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 год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Франко в Испании дала старт переходу к конституционной монархии и многопартийной системе с расширением гражданских свобод.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 год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Португалии прошла Революция гвоздик, положившая конец диктатуре Салазара и начавшая масштабные политические и социальные преобразования.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тоталитаризма и переход к демократии
</a:t>
            </a:r>
            <a:endParaRPr lang="en-US" sz="2592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осмысление тоталитарного прошлого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и музеи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мемориалов, таких как музеи Холокоста в Германии, помогает сохранять память о жертвах режима и служит напоминанием о трагедиях XX века.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учебниках, фильмах и литературе раскрываются темы тоталитаризма и борьбы с ним, способствуя развитию критического мышления у молодёжи.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памятные мероприятия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Дня памяти жертв Холокоста и других мероприятий укрепляет общественное сознание и предупреждает о недопустимости повторения исторических ошибок.
</a:t>
            </a:r>
            <a:endParaRPr lang="en-US" sz="9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тоталитарных режимов: сохранение свободы и демократии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тоталитаризма учит ценности демократических свобод, уважению прав человека и ответственности за сохранение мира и справедливости в современном обществе.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2026-05-11T04:13:32Z</dcterms:created>
  <dcterms:modified xsi:type="dcterms:W3CDTF">2026-05-11T04:13:32Z</dcterms:modified>
</cp:coreProperties>
</file>