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развитие живых организмов?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организмов и окружающая среда
</a:t>
            </a:r>
            <a:endParaRPr lang="en-US" sz="334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 происходит не само по себе: на него одновременно воздействуют неживые условия, отношения с другими видами и деятельность человека. Эти влияния меняют обмен веществ, темпы роста, сроки созревания и успешность размножения.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 фактор развития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индивидуального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 эмбриональной стадии, когда формируются ткани, органы и основные системы организма. Именно в это время закладываются будущие особенности строения и жизнедеятельности.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 прорастания семени организм активно увеличивается в размерах, совершенствует функции органов и достигает половой зрелости. Темп этих изменений зависит от условий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взрослом состоянии организм способен давать потомство, передавая наследственную информацию следующему поколению. У многих видов этот этап связан с наибольшей устойчивостью к внешним воздействиям.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постепенно снижается интенсивность обмена веществ, замедляются восстановительные процессы и ухудшается работа органов. Продолжительность этой стадии различается у разных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действия факторов зависит от вида организма и среды обитания, поэтому шкала на диаграмме условная.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вода обычно определяют развитие сильнее всего, а свет и химический состав среды заметнее проявляются у растений и водных организмов.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«Экологические факторы и развитие организмов»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среды и их влияние на развитие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 регулятор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повышении температуры до определённого предела ферментативные реакции идут быстрее, поэтому рост и развитие обычно ускоряются. У каждого вида есть свой температурный оптимум.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и перегрев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низкая температура замедляет обмен веществ, а чрезмерно высокая нарушает работу белков и ферментов. В результате развитие может остановиться или привести к гибели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холод повреждает молодые ткани и точки роста, а у насекомых тепло ускоряет развитие личинки и переход к взрослой стадии. Поэтому температурный режим напрямую влияет на жизненный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фотопериодизм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в питании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растениям для фотосинтеза, а значит, для образования органических веществ и накопления энергии. При недостатке освещения побеги вытягиваются, а рост становится слабее.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 и цветение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растений зависит не только от яркости, но и от продолжительности светового дня. Соотношение света и темноты помогает им «понимать» сезон и начинать цветение в нужный момент.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сигналы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световой режим влияет на линьку, миграции, питание и размножение. Для многих видов он служит надёжным сигналом смены времени года и подготовки к неблагоприятному периоду.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тени или при коротком дне развитие часто идёт медленнее, потому что снижается активность обмена веществ. Это особенно заметно у растений, которым требуется энергия света для роста.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условия и ответ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реакций организма на стрессовый фактор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влаги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количестве воды клетки сохраняют тургор, нормально идут химические реакции, а вещества свободно транспортируются по организму.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дефицита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влаги растения уменьшают площадь листьев или сворачивают их, а устьица закрываются, чтобы сократить испарение.
</a:t>
            </a:r>
            <a:endParaRPr lang="en-US" sz="1195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функций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обезвоживание быстро отражается на обмене веществ, работе органов и общей выносливости, особенно при высокой температуре.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биотопы необходимы амфибиям, многим беспозвоночным и грибам, а сухие условия требуют эффективной экономии воды.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влажность и осмотический баланс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86134"/>
            <a:ext cx="3962400" cy="17189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одинаковая проблема среды может решаться разными морфологическими и физиологическими признаками.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уменьшают потери воды, сохраняют тепло и повышают выживаемость в конкретной среде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адаптаций организмов к условиям среды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 условиям среды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«Модификационная изменчивость»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листьев у стрелолиста наглядно показывают, как один генотип по-разному проявляется в воде и на суше.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помогает организму приспосабливаться к условиям среды без изменения наследственного материала.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общая закономерность: чем ближе условия к оптимальным, тем быстрее организм наращивает массу и размеры.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ограничено диапазоном среды: при дефиците ресурсов рост резко замедляется, а экстремальные факторы почти его останавливают.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данные, составлено по материалам школьного курса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темпов роста от условий среды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как часть развития организма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партнёр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микориза показывают, что развитие организмов часто зависит от взаимовыгодного сотрудничества. Растение получает помощь в размножении или питании, а второй участник — источник ресурсов. Такие связи повышают устойчивость и ускоряют нормальное развитие обоих организмов.
</a:t>
            </a:r>
            <a:endParaRPr lang="en-US" sz="959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густом лесу молодые растения тянутся к свету, а животные конкурируют за пищу и убежища. Чем сильнее конкуренция, тем медленнее рост слабых особей и тем выше риск их гибели. Отбор здесь усиливает выживание наиболее приспособленных.
</a:t>
            </a:r>
            <a:endParaRPr lang="en-US" sz="106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хищника и жертвы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развитие одного вида нередко связано с судьбой другого. Хищник регулирует численность жертв, а жертвы, в свою очередь, формируют защитные приспособления. Так возникают пищевые цепи, в которых каждый участник влияет на устойчивость экосистемы.
</a:t>
            </a:r>
            <a:endParaRPr lang="en-US" sz="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255" y="3328333"/>
            <a:ext cx="169838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условия жизни организмов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уничтожает привычные местообитания, лишает виды укрытий и кормовой базы. Особенно быстро страдают специализированные организмы, которым трудно перейти в другие биотопы или приспособиться к новым условиям.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нарушают дыхание, питание и размножение организмов. В загрязнённых экосистемах снижается численность чувствительных видов, а более устойчивые формы получают преимущество и меняют структуру сообществ.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создают искусственную среду с тепловым режимом, шумом и нехваткой естественных убежищ. Одни виды исчезают, а другие успешно живут рядом с человеком, используя новые источники пищи и укрытия.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ядохимикаты изменяют состав почвы и воды, а также воздействуют на живые организмы напрямую. Это может ускорять гибель чувствительных видов и способствовать появлению устойчивых популяций вредителей.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изменения, которые действуют одновременно: разрушение территорий, загрязнение и изоляция популяций усиливают друг друга.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утратой местообитаний: она запускает цепочку вторичных эффектов — от сокращения численности видов до нарушения экосистемных связей.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схема, составлено по материалам школьного курса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антропогенного воздействия на живую природу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одни и те же факторы среды проявляются по-разному у разных групп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влияние среды чаще связано с ростом и образованием органических веществ, у животных — с поведением и физиологической активностью.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влияния среды на растения и животных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адаптации организмов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для вида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приспособлен к собственному диапазону температуры, влажности и солёности. В пределах этой нормы организм может расти, питаться и размножаться без серьёзных нарушений.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отклонении условий от оптимума обмен веществ перестраивается, а темпы роста и развития снижаются. Организм тратит ресурсы не на развитие, а на выживание.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 слишком резко, защитные механизмы не успевают сработать. Тогда возможны угнетение, прекращение размножения и гибель, особенно у молодых особей.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 организмы с узкой экологической валентностью. Они хуже переносят потепление, засуху, изменение солёности и разрушение привычных местообитаний.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запускает эволюционные изменения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последовательность: изменение условий → различия в выживании → отбор → закрепление признаков.
</a:t>
            </a:r>
            <a:endParaRPr lang="en-US" sz="11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43" y="1120600"/>
            <a:ext cx="308206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 развитие организмов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сезонных сроков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календарь жизни видов: раньше наступают цветение, откладка яиц и миграции. Если ритмы среды и организма перестают совпадать, снижается успешность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климатического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возникают засухи, перегрев и дефицит влаги. В таких условиях растения закрывают устьица и замедляют рост, а животные вынуждены менять активность и места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ареалов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и горные виды особенно уязвимы, потому что пригодные для них зоны сокращаются. Многие организмы постепенно смещаются к северу или выше в горы, если это возможно.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знания о среде особенно полезны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потребностей растений помогает выбирать устойчивые сорта, настраивать полив, освещение и температуру. Это повышает урожайность и снижает потери при неблагоприятной погоде.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данные позволяют выявлять редкие виды, сохранять местообитания и предотвращать разрушение природных сообществ. Без этого невозможно поддерживать устойчивость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влияния среды важно для профилактики заболеваний, оценки качества воздуха и воды, а также для выбора условий лечения и восстановления организма после болезни.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температуры, влажности и загрязнения помогает предсказывать последствия климатических сдвигов. Это необходимо для рационального природопользования и долгосрочного планирования.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организма определяется не только генами, но и условиями существования. Чем стабильнее и благоприятнее среда, тем лучше реализуются его возможности; чем резче её изменения, тем выше риск для популяций и биоразнообразия.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 — это диалог наследственности и среды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2026-06-01T18:33:43Z</dcterms:created>
  <dcterms:modified xsi:type="dcterms:W3CDTF">2026-06-01T18:33:43Z</dcterms:modified>
</cp:coreProperties>
</file>