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«Степь» А. П. Чехова как итог творчества 1880-х годов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Повесть, где дорога становится путем к пониманию мира и себя.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9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в литературе 1880-х: путь к большой прозе
</a:t>
            </a:r>
            <a:endParaRPr lang="en-US" sz="2097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1880-е годы Чехов быстро сформировал узнаваемую манеру: краткость, точную деталь, живой диалог и смысл, скрытый между строк. «Степь» показала, что этот стиль способен раскрывать не только малую форму, но и широкое эпическое пространство.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Чехова от юмористических миниатюр к большой прозе
</a:t>
            </a:r>
            <a:endParaRPr lang="en-US" sz="169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 Чехова часто строились на комическом эффекте, мгновенной развязке и точной бытовой зарисовке, где главное впечатление создавалось за несколько сцен.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«Степи» повествование становится протяжённым: пейзаж, дорога и внутренние переживания героя получают самостоятельное значение и формируют целостную картину мира.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соединяет лаконизм с эпической широтой и избегает прямых оценок, позволяя смыслу возникать из деталей, реплик и наблюдений.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свободы и тревоги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у Чехова не сводится к фону событий: она задаёт масштаб всего произведения. Бескрайность пространства одновременно восхищает, пугает и заставляет героя острее чувствовать своё одиночество.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путь к взрослению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дорогу, даль, пыль, солнце и вечерний свет пейзаж связывает внешний маршрут Егорушки с его внутренним изменением. Природа становится языком, на котором повесть говорит о взрослении.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степи как главный художественный центр повести
</a:t>
            </a:r>
            <a:endParaRPr lang="en-US" sz="1813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повести А. П. Чехова «Степь» (1888)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повести и их соотношение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природное и дорожное пространство задают основу всего повествования.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Остальные темы уточняют смысл пути: детство и память придают ему личное измерение, а народная жизнь и одиночество — социальную и философскую глубину.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Отъезд Егорушки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покидает дом и отправляется к учёбе в город. Уже в начале поездка переживается им как событие, полное неизвестности и тревожного ожидания.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встречи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пути он оказывается среди взрослых людей, наблюдает их разговоры, привычки и характеры, ночует в дороге и впервые чувствует усталость, страх и удивление перед миром.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Прибытие и внутренний итог
</a:t>
            </a:r>
            <a:pPr algn="l" indent="0" marL="0">
              <a:lnSpc>
                <a:spcPct val="90000"/>
              </a:lnSpc>
              <a:buNone/>
            </a:pPr>
            <a:r>
              <a:rPr lang="en-US" sz="49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9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Физический путь завершается, но главное происходит внутри героя: он начинает понимать, что жизнь шире и сложнее детских представлений, а взросление связано с утратой прежней защищённости.
</a:t>
            </a:r>
            <a:endParaRPr lang="en-US" sz="1497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повести как путь через степь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событий и описаний делает каждый эпизод не только частью пути, но и шагом к новому пониманию жизни.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композиции повести А. П. Чехова «Степь»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сюжетные этапы соединяются с лирическими описаниями и раскрывают внутренний рост героя.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7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повести и значение основных эпизодов
</a:t>
            </a:r>
            <a:endParaRPr lang="en-US" sz="1977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в этом году была создана повесть, где детство показано как трудный переход к зрелости.
</a:t>
            </a:r>
            <a:pPr algn="l" indent="0" marL="0">
              <a:lnSpc>
                <a:spcPct val="115000"/>
              </a:lnSpc>
              <a:buNone/>
            </a:pPr>
            <a:r>
              <a:rPr lang="en-US" sz="131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повесть «Степь»
</a:t>
            </a:r>
            <a:endParaRPr lang="en-US" sz="1314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создания подчёркивает переходный характер произведения: в нём уже видно, как Чехов превращает частную историю мальчика в размышление о взрослении.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1888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5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людей в обозе и социальная картина России
</a:t>
            </a:r>
            <a:endParaRPr lang="en-US" sz="1952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Лица дороги
</a:t>
            </a:r>
            <a:pPr algn="l" indent="0" marL="0">
              <a:lnSpc>
                <a:spcPct val="90000"/>
              </a:lnSpc>
              <a:buNone/>
            </a:pPr>
            <a:r>
              <a:rPr lang="en-US" sz="37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обозе рядом оказываются купцы, ямщики, священник, мужики и мелкие торговцы. Каждый говорит по-своему, ест, одевается и движется по дороге так, что перед читателем возникает живая провинциальная Россия конца XIX века.
</a:t>
            </a:r>
            <a:endParaRPr lang="en-US" sz="1116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вместо деклараций
</a:t>
            </a:r>
            <a:pPr algn="l" indent="0" marL="0">
              <a:lnSpc>
                <a:spcPct val="90000"/>
              </a:lnSpc>
              <a:buNone/>
            </a:pPr>
            <a:r>
              <a:rPr lang="en-US" sz="37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не объясняет общество прямыми выводами, а показывает его через жесты, интонации и бытовые привычки. Костёр на привале, телеги, чай, усталые лица и короткие разговоры заменяют подробные авторские характеристики.
</a:t>
            </a:r>
            <a:endParaRPr lang="en-US" sz="1121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общий быт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персонажи объединены временным дорожным существованием, где важны еда, ночлег, погода и усталость. Именно на таком фоне особенно заметны различия между людьми и одновременно их общая зависимость от пути.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5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людей в обозе и социальная картина России
</a:t>
            </a:r>
            <a:endParaRPr lang="en-US" sz="1952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повести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 внешнее движение по степи превращается во внутреннее познание мира.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805" y="1384985"/>
            <a:ext cx="421437" cy="42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4470" y="1384985"/>
            <a:ext cx="421437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66577" y="1418271"/>
            <a:ext cx="443582" cy="35486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способ выражения мыслей и чувств
</a:t>
            </a:r>
            <a:endParaRPr lang="en-US" sz="2168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 свет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зной и ослепительное солнце у Чехова не только обозначают время дня, но и передают напряжение пути. Пейзаж становится ощутимым физически и влияет на настроение Егорушки.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Ветер, даль и движение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Ветер, колышущаяся трава и бесконечная даль создают ощущение переменчивого, живого мира. Природа в повести движется вместе с мыслью героя и словно подсказывает ему меру человеческой жизни.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гроза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степь, луна, туман и грозовые вспышки усиливают тревогу и чувство неизвестности. В этих картинах особенно ясно видно, как пейзаж выражает страх, одиночество и внутреннее прозрение.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повесть «Степь» (1888); оценка интенсивности эмоциональных состояний по ходу повествования.
</a:t>
            </a:r>
            <a:endParaRPr lang="en-US" sz="818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повествования
</a:t>
            </a:r>
            <a:endParaRPr lang="en-US" sz="248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равномерное развитие, а чередование подъёмов и спадов, что соответствует дорожному ритму повести и меняющимся впечатлениям ребёнка.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сильные переживания связаны с природными явлениями и неизвестностью пути; именно они формируют внутреннюю драматургию текста.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создаёт смысл через точную бытовую деталь: жест, реплику, предмет или краткое описание обстановки часто говорят о героях больше, чем прямое пояснение автора.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становится важнее открытого высказывания. Внешне простые сцены у Чехова содержат скрытое напряжение, а читатель сам должен уловить эмоциональные и смысловые оттенки.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не отделён от действия: картины степи, ночи и грозы не просто украшают текст, а помогают раскрыть состояние героя и общий масштаб происходящего.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Сдержанный авторский тон позволяет увидеть повседневную жизнь без назидания. Именно так в повести возникает зрелая чеховская манера — точная, экономная и психологически глубокая.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7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чеховской прозы в «Степи»
</a:t>
            </a:r>
            <a:endParaRPr lang="en-US" sz="1777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«Степь» занимает переходное положение: она сохраняет чеховскую сдержанность, но уже открывает путь к более крупной и многослойной форме.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ранней, средней и поздней прозы А. П. Чехова по общим литературным признакам.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до «Степи» и после неё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меняются масштаб повествования, роль пейзажа и степень психологической глубины в разные периоды творчества Чехова.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повести для современников и литературы XIX века
</a:t>
            </a:r>
            <a:endParaRPr lang="en-US" sz="1698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современников «Степь» стала неожиданным подтверждением того, что Чехов способен писать не только короткие юмористические тексты, но и произведение с широким жизненным дыханием.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показала, что небольшая по объёму проза может передавать сложность времени, социальных отношений и внутреннего мира человека без традиционной романной структуры.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конца XIX века это был важный пример нового эпического мышления: большое содержание выражалось через дорожный сюжет, пейзаж и тонкие психологические наблюдения.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659" y="1245327"/>
            <a:ext cx="2679802" cy="36784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250" y="391700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символ жизненного пути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949546" y="4471034"/>
            <a:ext cx="880868" cy="6232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4748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движение перемен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повести обозначает не только перемещение из одного места в другое. Она превращается в образ жизненного выбора, первого самостоятельного опыта и выхода ребёнка за пределы привычного мира.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84590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как пространство испытания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сопровождает это движение и делает мир нестабильным, подвижным, изменчивым. Ночь же усиливает ощущение неизвестности: в темноте особенно заметны страх, одиночество и внезапные внутренние открытия.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«Степь»; тематическая разметка основных мотивов повести.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повести и их значение
</a:t>
            </a:r>
            <a:endParaRPr lang="en-US" sz="2502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отражает, что мотивы в повести не изолированы: они постоянно переходят друг в друга и поддерживают единый смысловой строй текста.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смысловые опоры — дорога и природа; через них раскрываются детство, тревога и социальная панорама произведения.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30" y="141075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2820" y="1424304"/>
            <a:ext cx="443700" cy="3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6654" y="1410754"/>
            <a:ext cx="263438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1230" y="1410754"/>
            <a:ext cx="421500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«Степь» в эволюции Чехова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малого к крупному
</a:t>
            </a:r>
            <a:pPr algn="l" indent="0" marL="0">
              <a:lnSpc>
                <a:spcPct val="90000"/>
              </a:lnSpc>
              <a:buNone/>
            </a:pPr>
            <a:r>
              <a:rPr lang="en-US" sz="45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показывает, что Чехов уверенно выходит за пределы короткой юмористической миниатюры. Он создаёт протяжённое повествование, где каждое впечатление героя получает самостоятельное значение.
</a:t>
            </a:r>
            <a:endParaRPr lang="en-US" sz="1377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наблюдения
</a:t>
            </a:r>
            <a:pPr algn="l" indent="0" marL="0">
              <a:lnSpc>
                <a:spcPct val="90000"/>
              </a:lnSpc>
              <a:buNone/>
            </a:pPr>
            <a:r>
              <a:rPr lang="en-US" sz="49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прямых оценок появляется точное и спокойное наблюдение за бытом, речью и поведением людей. Через это Чехов постепенно приближается к зрелой манере, основанной на скрытом смысле.
</a:t>
            </a:r>
            <a:endParaRPr lang="en-US" sz="1472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пауз и недосказанности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47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«Степи» уже заметны приёмы, которые позже станут характерными для писателя: смысл рождается из умолчаний, пауз и недоговорённости, а не из открытого авторского комментария.
</a:t>
            </a:r>
            <a:endParaRPr lang="en-US" sz="143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зрелой прозы
</a:t>
            </a:r>
            <a:pPr algn="l" indent="0" marL="0">
              <a:lnSpc>
                <a:spcPct val="90000"/>
              </a:lnSpc>
              <a:buNone/>
            </a:pPr>
            <a:r>
              <a:rPr lang="en-US" sz="4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повесть подготовила дальнейшее развитие чеховской прозы. В ней соединяются социальная наблюдательность, психологизм и философская широта, которые позднее станут основой его художественного метода.
</a:t>
            </a:r>
            <a:endParaRPr lang="en-US" sz="1343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бытовой поездки к размышлению о жизни
</a:t>
            </a:r>
            <a:pPr algn="l" indent="0" marL="0">
              <a:lnSpc>
                <a:spcPct val="90000"/>
              </a:lnSpc>
              <a:buNone/>
            </a:pPr>
            <a:r>
              <a:rPr lang="en-US" sz="2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 дорожный сюжет последовательно расширяется до философского обобщения в повести «Степь».
</a:t>
            </a:r>
            <a:endParaRPr lang="en-US" sz="2283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«Степь» как вершина чеховских 1880-х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стала итогом десятилетия, потому что объединила лиризм, точность наблюдения, психологическую глубину и свободу композиции. В ней уже ясно виден зрелый Чехов, выходящий к большой прозе.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2026-05-23T10:30:52Z</dcterms:created>
  <dcterms:modified xsi:type="dcterms:W3CDTF">2026-05-23T10:30:52Z</dcterms:modified>
</cp:coreProperties>
</file>