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«Организменного уровня»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структуры и функций целостного живого организма в биологии.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организменного уровня сложилась в XIX–XX веках, опираясь на открытия Шлейдена, Шванна, Дарвина и Павлова, отметивших организм как регулируемую, целостную систему, способную к самоорганизации и адаптации.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понятия организменного уровня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представляют собой интегрированные системы, где органы и ткани тесно взаимодействуют, обеспечивая жизнеспособность и стабильность функций всего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организменного уровня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автономному существованию выделяет организменный уровень среди биологических структур, подчеркивая самостоятельность живого целого от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самоорганизация обеспечивают стабильность внутренней среды, поддерживая гомеостаз и адаптационные реакции на изменения внешних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клеток и тканей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состоит из триллионов клеток, образующих ткани с уникальными функциями, обеспечивая разнообразие и специфику для различных органов и систем.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доставляет кислород, нервная — координирует действия, дыхательная — обеспечивает газообмен. Их согласованная работа необходима для поддержания здоровья и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дисбаланса функций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гармонии между системами может привести к патологиям, что подчеркивает важность комплексного взаимодействия для нормального функционирования организма.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организация человеческого организма: примеры и аспекты
</a:t>
            </a:r>
            <a:endParaRPr lang="en-US" sz="26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439875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поступление кислорода и удаление углекислого газа из организма, поддерживая клеточный метаболизм и энергетический баланс.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610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обработку пищи, всасывание питательных веществ и выведение непереваренных остатков, обеспечивая организм необходимой энергией и материалами.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81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работу всех органов и систем, осуществляет восприятие окружающей среды и обеспечивает адаптивные реакции организма.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52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поддержку тела, движение и защиту внутренних органов, взаимодействуя с мышцами и нервной системой для осуществления движений.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роль жизненно важных систем органов
</a:t>
            </a:r>
            <a:endParaRPr lang="en-US" sz="27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поведением и рефлексами, регулируя работу всего тела посредством нервных импульсов и связей между органами.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организма человека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выделяет гормоны, влияющие на обмен веществ, рост и развитие, а также поддерживает внутреннее равновесие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газообмен, поставляя кислород к клеткам и удаляя углекислый газ, необходимый для поддержания жизнедеятельности.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питательные вещества, газы и продукты обмена, связывая работу органов в единую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характеризуются гетеротрофным питанием, развитием нервной и мышечной систем и способностью к активному перемещению, что обеспечивает сложное поведение и адаптацию.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у разных царств живой природы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автотрофы, осуществляют фотосинтез, имеют развитую сосудистую систему и сидячий образ жизни. Грибы питаются сапротрофно, имеют мицелий и размножаются спорами.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организованы сложной иерархией: клетка формирует ткани, ткани — органы, органы объединяются в системы, обеспечивая жизненные функции всего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организации животных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земноводных, включающая рот, пищевод, желудок и кишечник, работает согласованно для эффективного переваривания и усвоения питательных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имеют специализированных органов для пищеварения; процессы обмена происходят на клеточном уровне, основной энергией служит фотосинтез.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функционирования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воды и минеральных веществ обеспечивают сосудистые ткани — ксилема и флоэма; регуляция газообмена осуществляется через устьица и замыкательные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— кровь, лимфа и тканевая жидкость — доставляет клетки питательными веществами и кислородом, поддерживая жизнедеятельность.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значение внутренней среды организма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удаляет продукты метаболизма и токсичные вещества, предотвращая их накопление и обеспечивая чистоту внутренней среды организма.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Гомеостатические механизмы регулируют кислотно-щелочной баланс и осмотическое давление, поддерживая стабильные условия для функционирования клеток.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информация, заложенная в ДНК, задает основы развития, определяя наследственные признаки и потенциал для реакции на внешние условия.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индивидуальное развитие организмов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воздействия, включая инфекции и токсические вещества, могут корректировать или нарушать нормальное развитие, вызывая адаптивные или патологические изменения.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Средовые факторы, такие как температура, освещенность и качество питания, значительно влияют на морфологические и физиологические особенности индивида.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Гомеостатические механизмы поддерживают внутреннее равновесие, обеспечивая наличие индивидуальных особенностей через взаимодействие генетики с эпигенетическими регуляторами.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представляет собой совокупность биохимических процессов, включающих катаболизм — распад веществ для получения энергии, и анаболизм — синтез необходимых соединений.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Метаболизм: обмен веществ и энергии в организме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важными являются процессы дыхания и пищеварения, осуществляющие поступление кислорода и питательных веществ, а у растений — фотосинтез, преобразующий солнечную энергию.
</a:t>
            </a:r>
            <a:endParaRPr lang="en-US" sz="1378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высвобождаемая при метаболических реакциях, запасается в виде молекул АТФ, что обеспечивает поддержание жизнедеятельности и работу клеток.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стабильность внутренней среды организма через согласованное действие нервной и эндокринной систем. Примером служит терморегуляция, при которой потоотделение охлаждает тело при перегреве.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значение гомеостаза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уровня глюкозы в крови осуществляется с помощью инсулина, а поддержание кислотно-щелочного баланса предотвращает нарушения обмена веществ. Нарушения гомеостаза ведут к развитию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11180"/>
            <a:ext cx="4037700" cy="2072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характеризует ключевые отличия между одноклеточными и многоклеточными организмами по основным параметрам жизнедеятельности.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организации приводит к появлению специализированных структур и функций, что обеспечивает более эффективное приспособление к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многоклеточные: основные различия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Иерархическая организация биологических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уровней организации живого, начиная с молекулярного и заканчивая экосистемным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способность живых организмов воспринимать и отвечать на внешние раздражители, такие как свет, звук, химические вещества и температура.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 реакции организма на стимулы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рефлексы обеспечивают базовые реакции для выживания, тогда как условные рефлексы формируются на основе опыта и служат адаптации к меняющимся условиям.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сокращение мышцы при уколе как рефлекторная защита и выработка слюны при виде пищи в качестве реакции, направленной на приготовление к пищеварению.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у полярных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подкожного жира и плотная шерсть у белых медведей и тюленей предотвращают потерю тепла в суровых климатических условиях, обеспечивая выживание при низких температурах.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болотных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ткани и специализированные воздухоносные корни у кувшинок и рогоза позволяют эффективно дышать в анаэробной среде болот, улучшая газообмен и жизнеспособность.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совершают дальние перелёты в поисках благоприятных условий кормления и размножения. Это поведенческое приспособление повышает их выживание и репродуктивный успех.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организмов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439875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простейших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 некоторые водоросли размножаются путём деления, обеспечивая быстрое увеличение численности без необходимости партнёра.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610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Спаривание и оплодотворение у млекопитающих и птиц способствуют генетическому разнообразию, повышающему адаптивность потомства к среде.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81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споры, которые распространяются ветром или водой, что позволяет им колонизировать новые территории и переживать неблагоприятные условия.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52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 семенами и вегетативно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семена для распространения и вегетативное размножение (черенки, корневища) для быстрого размножения в стабильных условиях.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формируются основные органы и системы организма. Происходит закладка тканей и их специализация, что является фундаментом для дальнейшего развития.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увеличение размеров и массы организма, а также усовершенствование функций органов. В этот период клетки продолжают дифференцироваться и специализироваться.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угасание функций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стадия онтогенеза характеризуется уменьшением функциональной активности органов и систем, что сопровождается постепенной утратой жизненных способностей.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онтогенеза и их особенности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— ключ к пониманию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организменного уровня раскрывает взаимосвязь строения и функций живых организмов, способствующую адаптации и эволюции. Эти знания важны для медицины, экологии, сельского хозяйства и биотехнологий.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2026-05-10T05:54:40Z</dcterms:created>
  <dcterms:modified xsi:type="dcterms:W3CDTF">2026-05-10T05:54:40Z</dcterms:modified>
</cp:coreProperties>
</file>