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и осень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Пушкин видел золотую осень и находил в ней вдохновение?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— любимое время Пушкина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особенно ценил осень за прохладу, тишину и спокойные часы для работы. В это время ему легче думалось и писалось. А Болдинская осень показала, как много может создать поэт, когда вокруг тихо и красиво.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жизни поэта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часто жил не в шумном городе, а там, где можно было спокойно смотреть на природу. Осенью он особенно любил ясный воздух, тихие дороги и шорох листьев под ногами.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такие дни поэт много читал, писал и размышлял. Спокойный ритм осени помогал ему замечать то, что летом легко пропустить: свет в небе, цвет сада, движение ветра.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этих маленьких наблюдений потом рождались стихи. Пушкин умел превращать обычный листок, дождь или туман в красивые и запоминающиеся строки.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Болдинская осень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Карантин, который стал удачей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1830 года Пушкин оказался в селе Болдино и не мог уехать из-за карантина. Но вместо скуки пришло время большого труда. В тишине усадьбы он много писал и словно работал за двоих.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сад вдохновляет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болдинского дома был осенний сад, а по дорожкам лежали листья. Такая картина помогала поэту сосредоточиться и видеть красоту даже в тихом увядании. Осень стала для него не помехой, а помощницей.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спокойной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Болдине Пушкин создал «Повести Белкина», «Маленькие трагедии» и много стихотворений. Этот период запомнился как время редкой творческой силы, когда тишина действительно помогала работать лучше всего.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краски видит Пушкин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пушкинской осени особенно заметны золотой и жёлтый цвета. Они делают деревья похожими на яркий праздничный наряд, который природа надевает перед зимой.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любит и багряные, и оранжевые оттенки. Благодаря им осенний сад кажется живым, тёплым и немного сказочным, хотя воздух уже становится прохладным.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небо часто выглядит высоким и светлым. Это помогает почувствовать простор, тишину и особую ясность осеннего дня, когда всё видно очень далеко.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простые детали — лист на дорожке, ветка у окна, влажная трава — у него становятся красивыми. Природа будто оживает и тихо рассказывает свою историю.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99665"/>
            <a:ext cx="252900" cy="202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Осеннее настроение в стихах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 Пушкина может быть светлой и радостной. В ней есть красота дня, шорох листьев и ощущение, что мир вокруг стал особенно ярким.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строки звучат тихо и ровно. Они помогают почувствовать размеренный ход времени, как будто поэт идёт по парку неторопливым шагом.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грусть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стихах слышится тихая грусть. Но она не печальная, а задумчивая: природа меняется, и в этом тоже есть своя красота.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красота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осень как время мудрого покоя. Его стихи напоминают: даже тихий день может быть прекрасным и очень запоминающимся.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поздней осени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«Осень» Пушкин написал в 1833 году. Он особенно любил то время, когда листья уже опадают, а природа спокойно готовится к зиме. Поэт показывает: красота есть не только в цветении, но и в тихом увядании.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осенний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стихотворения перед нами возникает осенний парк, влажные дорожки и деревья в последних ярких красках. Картина кажется очень близкой и настоящей. Читатель легко представляет этот спокойный и немного грустный день.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строка о красоте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умеет сказать о природе просто и сильно. Его осень звучит как признание в любви к родной земле и к её тихой красоте. Именно поэтому стихотворение так хорошо запоминается и читается вслух.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«Осень»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вдохновение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осень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становилось спокойнее, Пушкин мог лучше сосредоточиться. Тишина помогала ему услышать собственные мысли и заметить новые детали природы.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наблюдений появлялись точные сравнения, яркие образы и плавные строки. Вдохновение приходило не шумно, а как будто тихим светом.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Готовое стихотворение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поэт создавал произведения, в которых природа и чувства звучат вместе. Так обычный день превращался в красивое и живое стихотворение.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образы у Пушкина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поэта часто встречаются лес, сад и дорога. Эти места помогают увидеть, как осень медленно меняет знакомый мир и делает его особенно тихим.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дождь и опавшие листья создают движение. Кажется, что природа шепчет, шуршит и осторожно переступает в новый сезон.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влажная тропинка или пустая аллея у Пушкина становятся выразительными. Простая картина превращается в маленькую историю, которую легко представить.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почти слышит шорох под ногами и видит сад после дождя. Поэтому пушкинская осень получается не только красивой, но и очень живой.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глазами ребёнка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пушкинская осень похожа на обычную прогулку в парк или во двор школы. Листья желтеют, ветер кружит их по дорожкам, и вдруг всё вокруг становится немного волшебным.
</a:t>
            </a:r>
            <a:endParaRPr lang="en-US" sz="985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Пушкина помогают внимательнее смотреть на знакомые деревья, небо и лужи после дождя. Тогда осень перестаёт быть просто временем года и превращается в маленькое чудо, которое можно заметить самому.
</a:t>
            </a:r>
            <a:endParaRPr lang="en-US" sz="96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осень важна для русской поэзии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русских стихах стала временем красоты и тихих раздумий. Она помогает поэтам говорить о переменах в природе и в душе человека без лишних слов.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показал, что осень может быть не только унылой, но и тёплой, ясной, вдохновляющей. После него многие поэты стали смотреть на неё внимательнее и добрее.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осенняя тема так любима в русской поэзии. В ней есть и простая красота, и мудрость, и особое чувство родной земли.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нет случайных деталей: он замечает свет, воздух, звук шагов и шорох листьев. Поэтому его осенние картины кажутся очень живыми.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тексты А. С. Пушкина, в том числе стихотворение «Осень» (1833)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в его строках стоит на своём месте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931" y="1478850"/>
            <a:ext cx="230737" cy="26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006" y="3230225"/>
            <a:ext cx="230737" cy="26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5706" y="1478850"/>
            <a:ext cx="230737" cy="2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45706" y="3230225"/>
            <a:ext cx="230737" cy="26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02481" y="1478850"/>
            <a:ext cx="230737" cy="263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русская природа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Аллеи и сады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осень часто видна в знакомых местах — в саду и на аллее. Там листья шуршат под ногами, а обычная прогулка становится похожей на маленькое приключение.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опушки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опушки и лесные края напоминают о широкой русской природе. Пушкин показывает её близкой и понятной, будто она совсем рядом с домом.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349508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у поэта не просто лежат на земле. Они создают движение, меняют картину и помогают почувствовать, как природа тихо готовится к зиме.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4950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земля темнеет, воздух становится свежим, а всё вокруг будто умыто. Такая деталь помогает почувствовать настоящую осень, а не только увидеть её.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6451861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туман делает пейзаж мягким и немного загадочным. Из-за него даже дальние деревья и дорожки кажутся чуть размытыми, как в сказке.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точные слова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Простота, которая запоминается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говорит просто, но очень метко. Поэтому его стихи легко читать вслух, и они быстро остаются в памяти, как хорошая песенка.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слышатся и видятся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строках слова работают вместе: лист, ветер, свет, тишина. Они помогают не только увидеть осень, но и почти услышать её шаги.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стихов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Пушкина звучат плавно, потому что в них есть ровный ритм. Его строки приятно читать вслух, словно медленно идёшь по осенней дорожке.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паузы и мягкие звуки помогают передать шорох листьев, капли дождя и тихий ветер. От этого осень в стихах будто начинает звучать.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читаешь Пушкина, слышишь не только слова, но и мелодию. Поэтому его осенние стихи часто воспринимаются как спокойная и красивая песня.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читатель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969170" y="1800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любопытство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замечает знакомые картины: сад, листья, дорогу, небо. Хочется посмотреть внимательнее и увидеть в обычной осени что-то новое.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82095" y="166165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тёплая задумчивость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строки помогают остановиться и подумать. Они не спешат, а спокойно ведут за собой, словно тихая прогулка после уроков.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69170" y="31433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светлая грусть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мягкое чувство красоты и перемен. Оно не печалит, а учит принимать осень и радоваться каждому её дню.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Болдине и в стихах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1830 года Пушкин оказался в Болдине и вынужден был задержаться там из-за карантина. Тишина и уединение помогли ему работать особенно сосредоточенно и быстро.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период появились «Повести Белкина», «Маленькие трагедии» и многие стихи. Болдино стало местом, где осень превратилась для поэта в время большого труда и вдохновения.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6181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81" y="1768975"/>
            <a:ext cx="230737" cy="263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строки, которые запоминаются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выбирает такие слова, которые сразу рисуют картину. Поэтому его осенние строки легко представить и почти невозможно перепутать.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плавность делают стихи похожими на мелодию. Их приятно читать вслух, потому что они звучат мягко и ясно.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есть не только пейзаж, но и чувство. Именно поэтому короткая строка у Пушкина часто запоминается надолго, как маленький огонёк.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пушкинская осень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смотреть внимательнее: замечать листья, небо, ветер и тишину. В простых вещах тоже живёт красота, если не спешить мимо них.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что увядание не обязательно грустное. Осень у Пушкина может быть спокойной, светлой и очень красивой, как добрый прощальный поклон природы.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напоминает о любви к родной земле. Когда поэт любуется осенью, он будто говорит: наша природа достойна восхищения в любое время года.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осень у Пушкина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 Пушкина — это не просто время года, а пора вдохновения, точных наблюдений и тёплой любви к природе. Его стихи учат видеть красоту сердцем.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2026-05-24T07:35:42Z</dcterms:created>
  <dcterms:modified xsi:type="dcterms:W3CDTF">2026-05-24T07:35:42Z</dcterms:modified>
</cp:coreProperties>
</file>