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Параллелепипед: форма, свойства и основные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 с 6 гранями: разбираем признаки, элементы на чертеже, площади, объёмы, диагонали и модели.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Параллелепипед изучают после параллелограммов, призмы и базовых свойств пространственных фигур. Фигура помогает перейти от наглядного чертежа к строгим формулам для объёмов, площадей и диагоналей в задачах на вычисление и доказательство.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5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параллелепипед «встраивается» в стереометрию 11 класса
</a:t>
            </a:r>
            <a:endParaRPr lang="en-US" sz="1915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Параллелепипед — это призма, у которой все грани являются параллелограммами. Благодаря этому противоположные грани сохраняют параллельность и равенство, что задаёт «жёсткую» геометрию фигуры.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1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параллелепипеда и его основные признаки
</a:t>
            </a:r>
            <a:endParaRPr lang="en-US" sz="2271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рёбра параллельны и равны по длине. Это свойство позволяет уверенно определять недостающие длины на чертеже и строить цепочки рассуждений при решении стереометрических задач.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сечение, параллельное основанию, тоже является параллелограммом и повторяет основание по форме и размерам. Такая повторяемость помогает находить площади и связывать элементы разных «уровней» внутри тела.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параллелепипеда на чертеже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мы отмечаем на 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изображении обычно выделяют 6 граней, 12 рёбер и 8 вершин. Отдельно обозначают основание и боковые грани, чтобы отличать «нижний» контур от боковой поверхности, где будут работать формулы площади и диагоналей.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элементы помогают читать задачу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 подписывают боковые рёбра и высоту, а также диагонали: плоские (внутри граней) и пространственные (внутри всего тела). Подписи к вершинам и рёбрам связывают рисунок с обозначениями в записи решения.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8771" y="2153250"/>
            <a:ext cx="2384158" cy="2578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не путать элементы и осмысленно выбирать их в формулы площади, объёма и диагоналей.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различаете грань, ребро, вершину, основание, высоту и диагональ, формулы перестают «подставляться вслепую»: становится понятно, какой величиной действительно нужно считать и почему.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фигуры и их обозначения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 теме школьной стереометрии (11 класс)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Различают наклонный, прямой и прямоугольный параллелепипед. Это классификация по взаимному положению боковых рёбер относительно плоскости основания, то есть по «наклону» боковой части.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параллелепипеда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прямого параллелепипеда боковые рёбра перпендикулярны основанию. Поэтому боковые грани становятся прямоугольниками, а высота совпадает по смыслу с расстоянием между плоскостями оснований.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прямоугольного параллелепипеда все грани — прямоугольники, а двугранные углы равны 90°. Это частный случай прямого: прямоугольность «усиливает» структуру и упрощает формулы диагоналей.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Алгоритм: как определить вид параллелепипеда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Ориентируйтесь на свойства граней и положение боковых рёбер относительно основания.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83986" y="1581445"/>
            <a:ext cx="203962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противоположных граней и рёбер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грани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грани имеют равные площади и параллельны. Это позволяет переносить вычисления с одной грани на другую и сокращать работу при поиске суммарной площади поверхности.
</a:t>
            </a:r>
            <a:endParaRPr lang="en-US" sz="1017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рёбра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рёбра равны и лежат в параллельных плоскостях. Благодаря этому на чертеже можно уверенно восстанавливать длины, если какие-то стороны оказались скрытыми линиями.
</a:t>
            </a:r>
            <a:endParaRPr lang="en-US" sz="1017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боковые рёбра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боковые рёбра параллельны между собой и имеют одинаковую длину. Это свойство помогает контролировать согласованность размеров при построениях и при проверке промежуточных результатов.
</a:t>
            </a:r>
            <a:endParaRPr lang="en-US" sz="1008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диагональ
</a:t>
            </a:r>
            <a:endParaRPr lang="en-US" sz="1238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диагональ соединяет две противоположные вершины и проходит внутри тела. Она нужна для задач на расстояния в пространстве и для вычисления диагоналей прямоугольного параллелепипеда.
</a:t>
            </a:r>
            <a:endParaRPr lang="en-US" sz="96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показано, что объём растёт при увеличении каждого из измерений: при фиксированных двух других он зависит линейно от третьего.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 V = abc, любой из размеров играет роль «перемножаемого множителя». Это помогает быстро оценивать влияние параметров и проверять ответы по смыслу.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измерений прямоугольного параллелепипеда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зависимости из соотношения V = a·b·c (учебный материал); точные численные значения в задаче выбираются из условия.
</a:t>
            </a:r>
            <a:endParaRPr lang="en-US" sz="13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площадь поверхности равна S = 2(ab + bc + ac), где a, b, c — измерения. Формула учитывает три пары попарно равных противоположных граней: ab, bc и ac.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2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прямоугольного параллелепипеда
</a:t>
            </a:r>
            <a:endParaRPr lang="en-US" sz="2262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ab + bc + ac — это сумма площадей «трёх различных» прямоугольных граней. Умножение на 2 появляется потому, что каждая из этих площадей встречается дважды, симметрично с противоположной стороны.
</a:t>
            </a:r>
            <a:endParaRPr lang="en-US" sz="107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используют там, где важна внешняя «оболочка»: расчёт упаковки, отделочных материалов, листового металла и площади коробок. Перед вычислением всегда проверяйте, что фигура именно прямоугольная.
</a:t>
            </a:r>
            <a:endParaRPr lang="en-US" sz="106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прямоугольного параллелепипеда находят по формуле V = abc: три взаимно перпендикулярные измерения перемножаются, и получается величина, характеризующая «вместимость» тела.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параллелепипеда и единицы измерения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наклонного параллелепипеда формула записывается как V = S_осн · h: объём равен произведению площади основания на высоту, которая измеряется перпендикулярно плоскости основания.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объёма зависят от выбранных единиц длины: кубические миллиметры, сантиметры, дециметры или метры. Это помогает избежать ошибок при подстановке чисел в формулы.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смыслу объём показывает, сколько пространства занимает внутренность геометрического тела. В задачах он связывает геометрию с реальными величинами: расходом материалов и вместимостью контейнеров.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одних и тех же размерах 3 см, 4 см и 5 см численные значения S и V заметно различаются, потому что это разные геометрические характеристики.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объём относится к «внутреннему пространству» (кубические единицы), а площадь поверхности — к «оболочке» (квадратные единицы).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и объём на одном числовом примере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примера: вычисления по формулам для прямоугольного параллелепипеда, основаны на размерах 3 см, 4 см, 5 см.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 = √(a² + b² + c²)
</a:t>
            </a:r>
            <a:endParaRPr lang="en-US" sz="2593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этой формуле можно найти длину пространственной диагонали прямоугольного параллелепипеда.
</a:t>
            </a:r>
            <a:endParaRPr lang="en-US" sz="1239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диагональ соединяет две противоположные вершины и не лежит в одной грани; в задачах она помогает находить расстояния «внутри» тела.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формула длины диагонали прямоугольного параллелепипеда через три взаимно перпендикулярные стороны.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825" y="866600"/>
            <a:ext cx="3827250" cy="408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155625" y="1104286"/>
            <a:ext cx="3363900" cy="15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задать фигуру координатами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одна вершина прямоугольного параллелепипеда совпадает с началом координат, то соседние вершины получают координаты, определяемые длинами a, b и c. Так геометрия переводится на язык уравнений.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912250" y="179300"/>
            <a:ext cx="79017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1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модель прямоугольного параллелепипеда
</a:t>
            </a:r>
            <a:endParaRPr lang="en-US" sz="2381" dirty="0"/>
          </a:p>
        </p:txBody>
      </p:sp>
      <p:sp>
        <p:nvSpPr>
          <p:cNvPr id="8" name="Text 3"/>
          <p:cNvSpPr txBox="1"/>
          <p:nvPr/>
        </p:nvSpPr>
        <p:spPr>
          <a:xfrm>
            <a:off x="1155625" y="3148886"/>
            <a:ext cx="3363900" cy="15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координатный подход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можно находить расстояния между точками, длины диагоналей и координаты вершин, используя формулы аналитической геометрии. Это особенно удобно, когда фигура расположена относительно осей или разного направления.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175169"/>
            <a:ext cx="3805200" cy="28371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 ключевые выражения: какие величины связывает каждая формула и в каких случаях её применяют. Отдельно подчёркивается различие между прямоугольным и произвольным параллелепипедом.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идея: для объёма достаточно основания и высоты (универсально), тогда как выражения с a, b, c в квадратном корне и суммах граней требуют прямоугольной структуры.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по параллелепипеду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формулы школьной стереометрии и аналитической геометрии (прямоугольный случай и общее свойство объёма через основание и высоту).
</a:t>
            </a:r>
            <a:endParaRPr lang="en-US" sz="115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a=2 см и b=3 см объём растёт прямо пропорционально длине c: увеличили c в k раз — получили рост V в k раз.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вид графика подтверждает пропорциональность: объём прямоугольного параллелепипеда зависит от каждого линейного размера одинаково.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объёма от размеров фигуры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значения построены по формуле V = abc при a=2 и b=3 (c меняется от 1 до 5).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227" y="1791220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0617" y="1791220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440" y="1791220"/>
            <a:ext cx="187650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74027" y="3547440"/>
            <a:ext cx="251700" cy="201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95167" y="3523020"/>
            <a:ext cx="250200" cy="250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Параллелепипед в реальной жизни и технике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1319426" y="15699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Коробки и тара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«коробки» помогает быстро оценивать вместимость: объём подбирают под содержимое, а площадь поверхности нужна для расчёта упаковки, плёнки и наклеек.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4139816" y="15699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Кирпичи, блоки и элементы стен часто приближают прямоугольными параллелепипедами. Тогда по размерам вычисляют объём материалов и помогают планировать логистику поставок.
</a:t>
            </a:r>
            <a:endParaRPr lang="en-US" sz="1263" dirty="0"/>
          </a:p>
        </p:txBody>
      </p:sp>
      <p:sp>
        <p:nvSpPr>
          <p:cNvPr id="17" name="Text 4"/>
          <p:cNvSpPr txBox="1"/>
          <p:nvPr/>
        </p:nvSpPr>
        <p:spPr>
          <a:xfrm>
            <a:off x="6964001" y="15699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Помещения и материалы отделки
</a:t>
            </a:r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комнат и ниш тесно связана с объёмом. При проектировании используют диагонали и площади, чтобы корректно оценивать протяжённость элементов и расход покрытий.
</a:t>
            </a:r>
            <a:endParaRPr lang="en-US" sz="1263" dirty="0"/>
          </a:p>
        </p:txBody>
      </p:sp>
      <p:sp>
        <p:nvSpPr>
          <p:cNvPr id="18" name="Text 5"/>
          <p:cNvSpPr txBox="1"/>
          <p:nvPr/>
        </p:nvSpPr>
        <p:spPr>
          <a:xfrm>
            <a:off x="2729613" y="33017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и перевозки
</a:t>
            </a:r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перевозки важны и объём, и «габаритная» площадь поверхности: так рассчитывают оптимальную укладку, чтобы увеличить число единиц груза в контейнере.
</a:t>
            </a:r>
            <a:endParaRPr lang="en-US" sz="1271" dirty="0"/>
          </a:p>
        </p:txBody>
      </p:sp>
      <p:sp>
        <p:nvSpPr>
          <p:cNvPr id="19" name="Text 6"/>
          <p:cNvSpPr txBox="1"/>
          <p:nvPr/>
        </p:nvSpPr>
        <p:spPr>
          <a:xfrm>
            <a:off x="5550004" y="33017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и 3D-моделирование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черчении параллелепипед — одна из базовых заготовок для составных моделей. На его примере удобно учиться переносить размеры с чертежа в пространственные координаты.
</a:t>
            </a:r>
            <a:endParaRPr lang="en-US" sz="123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параллелепипед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подход помогает правильно выбрать формулы и не перепутать диагональ, высоту, площадь и объём.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смешение площади поверхности и объёма. Площадь измеряется в см², а объём — в см³, поэтому одинаковые числа в ответах почти всегда означают неверную формулу или подстановку.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 задач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с наклонным параллелепипедом путают боковое ребро и высоту. Высота — это перпендикуляр к плоскости основания; именно её используют в выражении V = S_осн · h.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применение формул прямоугольного параллелепипеда возможно, когда фигура не прямоугольная. Если грани не прямоугольники, нельзя автоматически считать диагональ как √(a²+b²+c²).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типичная проблема — забыть перевести единицы измерения. Полезная проверка: размерность ответа должна соответствовать искомой величине, а полученное число — логично соотноситься с исходными размерами.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Параллелепипед — универсальная модель стереометрии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Параллелепипед объединяет идеи призмы, параллелограмма и «пространственного блока»: его признаки, виды, элементы, площади, объём и диагонали регулярно встречаются в заданиях 11 класса и помогают уверенно решать практические задачи.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2026-05-12T07:43:20Z</dcterms:created>
  <dcterms:modified xsi:type="dcterms:W3CDTF">2026-05-12T07:43:20Z</dcterms:modified>
</cp:coreProperties>
</file>