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революции: общий обзор и ключевые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технологические прорывы, изменившие экономику и общество с XVIII века.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индустриальной революции и её исторический фон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— это переход от ручного производства к машинам, начавшийся в Великобритании в конце XVIII века. За время истории произошло четыре главных этапа, каждый связан с ключевыми открытиями и изменениями в экономике.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Первой индустриальной революции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паровой машины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1769 году Джеймс Уатт усовершенствовал паровую машину, что позволило механизировать производство и транспорт. Это стало отправной точкой перехода от ремесленного к фабричному производству.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железнодорожного транспорта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позволило быстро перевозить товары и людей, связав промышленные центры. Это ускорило рост экономики и расширило рынки сбыта.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текстильной отрасли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ткацких станков и прядильных машин резко увеличило выпуск ткани. Ручной труд заменялся машинами, что повысило эффективность и снизило цены на продукцию.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индустриальная революция: электричество и массовое производство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электричества активно изменило промышленность, позволив создавать новые машины и повысить производительность. Появление двигателя внутреннего сгорания дало толчок развитию автотранспорта.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Конвейерные линии, особенно на предприятиях Ford, обеспечили массовое производство товаров. США и Германия лидировали в индустриальном развитии, а рост городов сопровождал изменения в образе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Третьей индустриальной революции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распространение компьютеров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компьютеры начали применяться в промышленности, что привело к автоматизации сложных процессов. Это повысило точность и скорость производства.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информационных технологий и интернета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интернета у компаний и людей появились новые возможности для общения и работы. Роботы стали активно использоваться для повышения эффективности и безопасности на производствах.
</a:t>
            </a:r>
            <a:endParaRPr lang="en-US" sz="11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преображение в эпоху Четвёртой индустриальной революции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Интернет вещей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улучшает анализ данных и принятие решений, а Интернет вещей связывает устройства для обмена информацией. Это меняет производство и повседневную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и ускорение инноваций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развиваются всё быстрее, проникая в медицину, образование и транспорт. Глобализация усиливает обмен знаниями и ресурсами между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внедрения новых технологий совпадают с заметным ростом эффективности труда. Каждый этап индустриализации приносил значительный скачок развития.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 труда при индустриализации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инновации напрямую влияют на повышение производительности и экономический рост во всех исследуемых странах.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Maddison Project Database,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технологические открытия XIX 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машины, локомотивы и телеграф изменили скорость обработки информации и транспорта. Эти изобретения сделали возможным быстрое развитие промышленной и транспортной инфраструктуры.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текстильной промышленности рост производительности достигался за счёт новых механических станков. Объём выпуска продукции увеличился многократно, что обеспечило развитие новых рынков.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прослеживается постепенный переход от экономики, основанной на сельском хозяйстве, к индустриальной, а затем к сфере услуг, особенно к концу XX века.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в структуре занятости при индустриальной революции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сектора услуг отражает изменения в экономике и технологии, подчеркивая важность знаний и обслуживания в современном обществе.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Великобритании, 2020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индустриализации на жизнь людей и развитие городов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условия рабочих были тесными и неблагоприятными, со слабой санитарией, что отражало недостаток инфраструктуры в быстро растущих городах.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способствовала появлению новых профессий и смещению роли женщин в трудовой деятельности, меняя традиционные семейные и социальные структуры.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сопровождался массовым переселением населения из деревень. Это приводило к быстрому увеличению численности городского населения и возникновению новых социальных вызовов.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выросла с развитием медицины, но одновременно увеличились заболевания, связанные с загрязнением и стрессами городской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трудности эпохи индустриализации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на фабриках часто трудились по 12–14 часов в день при низкой оплате и опасных условиях, что приводило к ухудшению здоровья и усталости.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труд активно использовался в текстильной и угольной промышленности, нередко дети работали на тяжелых и вредных производствах до начала XX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трудности выросло движение профсоюзов, которое организовывало стачки и добивалось улучшения условий труда и введения законов об охране работников.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международное влияние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международной торговли благодаря новинкам в транспорте, что связывало рынки разных стран и стимулировало экономический обмен.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колониализма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державы расширяли свои колонии, стремясь к контролю ресурсов и новым рынкам сбыта, что приводило к глобальным соперничествам.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паровые суда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видов транспорта значительно сократило время перевозки грузов и упростило доступ к отдаленным регионам.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соперничество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стран становилась важным фактором в мировой политике, усиливая конкуренцию и стимулируя технологическое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094" y="1145300"/>
            <a:ext cx="4115904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времени, ключевым изобретениям, странам-лидерам и основным последствиям каждой индустриальной революции.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индустриальных революций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революция привнесла новые технологии и изменила экономику, культуру и социальную структуру, формируя современный мир.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Economic Forum, Национальная академия наук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индустриальных революций на культуру и искусство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отражение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Жюля Верна и Чарльза Диккенса вдохновлены техническим прогрессом и изображают жизнь рабочих и новые технологии.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искусстве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 другие направления расширили свои сюжеты, включая индустриальные мотивы и транспортные средства.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 театральные темы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 технологии стали героями произведений, отражая эпоху перемен в общественном восприятии.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индустриализации и поиск решений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индустриальные революции вызвали сильное загрязнение воздуха и воды, ухудшив здоровье населения и потребовав экологических норм.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XX века появились меры по защите окружающей среды: фильтры, альтернативная энергетика, однако выбросы CO2 к 2019 году выросли вчетверо.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профессии в эпоху индустриализации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в цифровом мире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IT и автоматизации привело к появлению таких профессий, как специалисты по робототехнике и аналитики данных. Это требует постоянного обучения и адаптации.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рынка труда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профессии исчезают, другие возникают. Безработица в традиционных сферах сочетается с высокой востребованностью новых компетенций и гибких навыков.
</a:t>
            </a:r>
            <a:endParaRPr lang="en-US" sz="12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четвёртой индустриальной революции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 и облачные вычисления обеспечивают постоянное подключение устройств и обмен данными в реальном времени, меняя производство и сервисы.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интегрируется в финансы, здравоохранение и образование, улучшая эффективность и качество услуг на массовом уровне.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автоматизация становятся повсеместными, увеличивается роль анализа больших данных для оптимизации бизнес-процессов и принятия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инновации XXI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Машинное обучение продвинулось дальше, появились беспилотные автомобили, а голосовые ассистенты упрощают взаимодействие с техникой в повседневной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 мобильные приложения изменили коммуникации и бизнес-модели, социальные сети и Big Data влияют на образование и социальные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возможности индустриальных революций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подготовки к новым профессиям требует гибких образовательных подходов и постоянного повышения квалификации.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решать проблему глобального неравенства — многие регионы отстают в доступе к технологиям и образованию.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развитием искусственного интеллекта важен для сохранения рабочих мест и предотвращения социальных рисков.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«зелёным» технологиям и баланс между инновациями и социальной ответственностью определяют будущее устойчивого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индустриальных преобразований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революции изменили общество и экономику, открыли новые возможности и представили серьезные вызовы. Их уроки важны для будущих инноваций и устойчивого развития мира.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2026-05-10T18:09:19Z</dcterms:created>
  <dcterms:modified xsi:type="dcterms:W3CDTF">2026-05-10T18:09:19Z</dcterms:modified>
</cp:coreProperties>
</file>