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класса Птицы: ключевые темы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разнообразный класс теплокровных с уникальными адаптациями к полёту и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птиц в естественной истории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появились примерно 150 млн лет назад, произошли от динозавров. Их изучение важно для понимания эволюции и сохранения природы на планете.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птицы обладают специализированными особенностями, которые выделяют их среди других животных и обеспечивают успешное приспособление к разнообразным условиям.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разделён на два подкласса: Археорниссы — древние и вымершие птицы, и Neornithes — современные птицы, населяющие Землю сегодня.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принадлежат к типу хордовые и подтипу позвоночные, относясь к надклассу четвероногих, что объединяет их с рептилиями и млекопитающими.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класса Птицы
</a:t>
            </a:r>
            <a:endParaRPr lang="en-US" sz="25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анатомические особенности птиц
</a:t>
            </a:r>
            <a:endParaRPr lang="en-US" sz="2507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полости в костях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птиц отличаются тонкостенностью и наличием воздушных полостей, что значительно уменьшает их массу, облегчая полёт и повышая манёвренность в воздухе.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киль грудины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кость содержит хорошо выраженный киль, к которому крепятся сильные грудные мышцы, ответственные за взмах крыльев и поддержание полёта.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крыльев и клюва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крыльев обеспечивают большую подвижность, а роговой клюв заменяет зубы, облегчая пищеварение и снижая вес головы.
</a:t>
            </a:r>
            <a:endParaRPr lang="en-US" sz="13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перья покрывают тело и отвечают за аэродинамику и защиту от внешних воздействий.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Пуховые перья выполняют роль теплоизоляции, сохраняя тепло тела птицы в холодных условиях.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Нитевидные перья служат сенсорными органами, помогая ориентироваться в пространстве и реагировать на внешние раздражители.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— ежегодная замена оперения, необходимая для поддержания качества перьевого покрова и эффективного полёта.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перьев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полёту: ключевые механизмы
</a:t>
            </a:r>
            <a:endParaRPr lang="en-US" sz="2587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Оптимизированная 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обтекаемую форму, уменьшает сопротивление воздуха во время полёта, что повышает скорость и манёвренность. Это результат эволюционной специализации корпуса и головы.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мускулатура и облегчённый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грудные мышцы прикрепляются к килю грудины, обеспечивая активные взмахи крыльев. Пустотелые кости уменьшают вес скелета без потери прочности.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дышат с помощью лёгких и развёрнутой сети воздушных мешков, позволяющих поступление воздуха как на вдохе, так и на выдохе, что называют двойным дыханием.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мешки расположены не только между органами, но и проникают в кости, обеспечивая эффективный газообмен и лёгкость тела.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вентиляция лёгких способствует поддержанию интенсивного обмена веществ и постоянной температуры тела, необходимой для активного образа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птиц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40-42°C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птиц, обеспечивающая высокий уровень метаболизма и активность.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большинства птиц стабильно поддерживается на уровне 40-42 градусов Цельсия, что позволяет эффективно обеспечивать энергозатратный полёт и быстро реагировать на внешние раздражители.
</a:t>
            </a:r>
            <a:endParaRPr lang="en-US" sz="1366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классов представлено от миниатюрных колибри до гигантов — страусов и пингвинов.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ornithology.ru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и массы представителей класса Птицы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демонстрируют экстремальный разброс размеров и массы, что отражает адаптацию к самым разным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птиц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птиц особенно острое, с развитой цветовой гаммой и в 4-8 раз превышающей остроту человеческого глаза, что помогает быстро ориентироваться в пространстве.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позволяет точно определить направление звука за счёт сложного строения уха. Обоняние развито незначительно, за исключением ряда водоплавающих и хищных видов.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птицы откладывают яйца с прочной скорлупой, в которых развивается потомство. Для успешной инкубации родители согревают яйца собственным теплом, обеспечивая оптимальные условия для эмбриона.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птенцов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делятся на два типа: выводковые — рождаются слепыми и без оперения, полностью зависят от родителей, и птенцовые — покрыты пухом и способны самостоятельно питаться почти сразу после вылупления.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птенцов требует значительных усилий: родители кормят, защищают от хищников и обучают навыкам выживания, что особенно важно для молодых птиц в первые недели жизни.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поведении и развитии птенцов отражают разнообразие среды обитания и стратегии размножения у разных видов птиц, помогая им адаптироваться к конкретным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перелёты птиц: причины и маршруты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птицы совершают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обусловлены изменением климата и доступностью пищи. Когда наступает холодный период, птицы летят в более тёплые регионы, чтобы обеспечить себя питанием и комфортом для размножения.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маршруты миграций в мире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пролегают из Европы в Африку, из Азии в Индостан и из Северной в Южную Америку. Эти маршруты ежегодно преодолевают миллионы птиц, преодолевая тысячи километров.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охраны птиц России, данные за 1990–2020 гг.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птиц в России
</a:t>
            </a:r>
            <a:endParaRPr lang="en-US" sz="278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три десятилетия общее число видов птиц, зарегистрированных в России, устойчиво увеличивается, что свидетельствует о расширении научных наблюдений и сохранении биоразнообразия.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количества видов подтверждает положительные тенденции в охране птиц и развитии орнитологических исследований по всей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338" y="1500373"/>
            <a:ext cx="8174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7737" y="1500373"/>
            <a:ext cx="8174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птиц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вредителей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поедают большое количество насекомых, контролируя численность вредителей и снижая ущерб для лесов и сельскохозяйственных культур.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распространения семян и пыльцы птицы способствуют восстановлению растительности и поддерживают разнообразие экосистем.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и влияние на среду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птиц чувствительны к загрязнению и изменению среды, что делает их важными индикаторами экологического состояния природных территорий.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культуре и хозяйстве человека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птица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Куры, утки и гуси давно одомашнены и обеспечивают людей мясом и яйцами. Их разведение играет важную роль в пищевой промышленности и экономике многих стран.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перьев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перья применяются для изготовления подушек, одеял и декоративных изделий, а также в традиционных костюмах и ремёслах народов мира.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фольклоре и символике
</a:t>
            </a:r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голубя, орла и аиста часто встречаются в мифах и легендах, символизируя мир, силу и семейное счастье, что подчёркивает культурное значение птиц для человечества.
</a:t>
            </a:r>
            <a:endParaRPr lang="en-US" sz="13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освоили различные среды: от густых лесов и степей до пустынь, гор и прибрежных зон, демонстрируя удивительную адаптивность к различным условиям.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и образа жизни птиц
</a:t>
            </a:r>
            <a:endParaRPr lang="en-US" sz="2067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стратегии варьируются от древесных видов, гнездящихся на деревьях, до водоплавающих, обитающих на водных объектах, и наземных, предпочитающих открытую местность.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поведенческие приспособления, такие как оперение, форма тела и сезонная миграция, позволяют птицам успешно выживать в самых сложных климатических зонах.
</a:t>
            </a:r>
            <a:endParaRPr lang="en-US" sz="11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современных птиц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согласно современным орнитологическим системам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в Красную книгу и реализация программ охраны помогает приостанавливать спад численности и способствует восстановлению популяций редких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Браконьерство, загрязнение окружающей среды и частые столкновения с линиями электропередач усугубляют угрозы для этих птиц, затрудняя их сохранение.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японский, беркут и другие редкие виды страдают от потери сред обитания из-за вырубки лесов и изменения ландшафта в результате человеческой деятельности.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редких птиц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птицы мира: особенности и значения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Райская птица Новая Гвинея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своим ярким оперением и сложными брачными танцами, эта птица демонстрирует уникальное поведение и служит объектом изучения биологов и ценителей природы.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страус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среди птиц, не способная к полёту, но способная развивать скорость до 70 км/ч, что помогает ему спастись от хищников в африканских саваннах.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гага и её пух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северный вид ценится за чрезвычайно тёплый и лёгкий пух, используемый в производстве высококачественной одежды и постельных принадлежностей.
</a:t>
            </a:r>
            <a:endParaRPr lang="en-US" sz="13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изучения и охраны птиц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играют ключевую роль в экосистемах и культуре человека. Научные исследования и усилия по сохранению помогут сохранить биоразнообразие и сформировать экологическое сознание нового поколения.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2026-05-08T01:52:59Z</dcterms:created>
  <dcterms:modified xsi:type="dcterms:W3CDTF">2026-05-08T01:52:59Z</dcterms:modified>
</cp:coreProperties>
</file>