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У. Эко. «Имя розы» как роман постмодернизма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Детектив, философия и игра с культурой в одном романе.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«Имя розы» появилось в эпоху, когда литература перестала искать одну абсолютную истину. Эко соединил научную точность, историческую атмосферу и интеллектуальную игру, создав образцовый постмодернистский текст, в котором читатель становится соучастником смысла.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Постмодернизм и роман Умберто Эко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Постмодернизм: основные черты литературного направления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86302" y="1670588"/>
            <a:ext cx="3529089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Интертекстуальность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Постмодернистский текст постоянно вступает в диалог с другими книгами, сюжетами и культурными кодами. Он не скрывает источники, а делает их частью собственной структуры и смысла.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86302" y="2649447"/>
            <a:ext cx="3529089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игра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Серьезные темы подаются через ироническую дистанцию, пародию и игру с формой. Благодаря этому произведение не поучает напрямую, а заставляет читателя размышлять и сравнивать версии.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6302" y="3628305"/>
            <a:ext cx="3529089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жанров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Постмодернизм разрушает границы между «высокой» и массовой литературой. В одном тексте могут соединяться детектив, исторический роман, философский спор и стилизация под старые жанры.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984675" y="1670588"/>
            <a:ext cx="3529088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смысл часто подаются не как единая линия, а как набор разрозненных эпизодов, намеков и цитат. Читатель сам собирает целостную картину из фрагментов.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84675" y="2649446"/>
            <a:ext cx="3529088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Множественность истин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постмодернистском произведении не существует единственного окончательного ответа. Значение рождается в сопоставлении точек зрения, а потому чтение становится процессом поиска, а не получения готового вывода.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Умберто Эко: писатель, ученый, исследователь знаков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Семиотический подход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 рассматривал культуру как систему знаков, которые нужно уметь читать и толковать. Поэтому в романе каждое событие, предмет и реплика могут иметь скрытый смысл.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эрудиция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истории Средневековья помогает писателю воссоздать монастырский мир убедительно и подробно. Однако историческая точность у Эко не мешает философской игре с формой и смыслом.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«Имя розы» привлекает не только сложностью идей, но и напряженным расследованием. Эко показывает, что интеллектуальная проза может быть динамичной, увлекательной и доступной внимательному читателю.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как исследователь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требует активного чтения: нужно замечать детали, связывать намеки и проверять версии. Таким образом, читатель оказывается в позиции ученика, который вместе с героями ищет истину.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не просто сосуществуют, а взаимно уточняют друг друга, усиливая интеллектуальную напряженность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строится как гибрид жанров: именно их сочетание создает многослойный смысл и постмодернистскую форму.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Умберто Эко, «Имя розы» (1980)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Жанровый состав романа «Имя розы»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Прибытие в монастырь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Вильгельм Баскервильский и Адсон оказываются в обители, где вскоре обнаруживается тревожная связь между книгами, запретами и первыми смертями.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улик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строится на наблюдении, разговорах и логических выводах. Каждая деталь становится знаком, но ее значение часто остается неясным.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версии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расследования Вильгельм проверяет разные гипотезы и отказывается от поспешных выводов. Истина постепенно открывается как неполная и ускользающая.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уничтожает библиотеку и разрушает надежду на полное знание. Финал показывает, что разум не всегда способен победить случайность и насилие.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расследования как модель поиска истины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493392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 образы романа представляют разные способы чтения мира и отношения к истине.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 только участвуют в сюжете, но и воплощают разные модели мышления: открытое, доверчивое и догматическое.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Умберто Эко, «Имя розы»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функции в романе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 которой трудно добраться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в романе не похожа на открытое хранилище знаний. Это замкнутый мир, где доступ к текстам ограничен, а путь к ним превращается в испытание для памяти, внимания и терпения читателя.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Лабиринт смыслов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Запутанная структура библиотеки отражает саму природу интерпретации: текстов много, но ни один не раскрывается полностью. Чем больше человек читает, тем яснее становится, что знание требует поиска и сомнения.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Библиотека-лабиринт как символ культуры и памяти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интерпретации в романе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разные способы чтения приводят к разным версиям истины.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Пародия на жанр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 использует форму детектива, но не дает привычной простой разгадки. Ожидания читателя постоянно корректируются, а привычные жанровые ходы получают интеллектуально-ироническое переосмысление.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Монастырская хроника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Серьезный тон средневекового повествования соседствует с комическими деталями поведения монахов. Благодаря этому историческая декорация не выглядит музейной и становится живой и напряженной.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 цитатами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Латинские выражения, книжные аллюзии и скрытые отсылки создают эффект текстуального слоя за слоем. Ирония возникает из того, что высокая ученость не отменяет человеческих слабостей.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на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высмеиваются страх перед знанием, самоуверенность догматиков и желание контролировать чужое чтение. Пародийность помогает Эко показать серьезную проблему в острой художественной форме.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пародия в романе У. Эко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источник не просто цитируется, а переосмысляется в новой художественной системе, где узнаваемость важна не меньше смысла.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строится как диалог культурных кодов: чем шире круг отсылок, тем сложнее и многослойнее чтение текста.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роману У. Эко «Имя розы»; условная модель культурных слоев по материалам литературоведческого анализа.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и культурные источники романа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Знание, власть и контроль над чтением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как привилегия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монастыре книга не является общим достоянием: доступ к ней распределяется строго иерархически. Поэтому чтение превращается не только в интеллектуальный акт, но и в знак власти над другими.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как управление смыслом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Сокрытие опасного текста показывает, что власть стремится контролировать не только предмет знания, но и возможные толкования. Запрет здесь работает как способ удержать единственную допустимую версию истины.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46679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как механизм 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в романе охраняет границу между дозволенным и запретным чтением. Она напоминает, что борьба идет не только за книги, но и за право задавать правила их понимания.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45121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против страха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Хорхе смех опасен, потому что он ослабляет страх, на котором держится догматический порядок. Если человек умеет смеяться, ему труднее подчиняться авторитету без вопросов.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4690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Вильгельм рассматривает смех как признак свободы ума: он помогает видеть относительность человеческих претензий на абсолютную истину. Ирония становится способом проверки готовых убеждений.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51643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дозволенного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смехе выходит за рамки богословия и превращается в разговор о границах знания. Роман показывает, что культура, запрещающая сомнение, неизбежно боится и смеха.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как философская проблема романа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1460" y="2755985"/>
            <a:ext cx="4721080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литературоведческий анализ; обобщение по роману У. Эко и характеристикам модернизма/постмодернизма.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и постмодернизм в сопоставлении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различие между стремлением к единому смыслу и признанием множественности интерпретаций.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 соединяет историческую достоверность с постмодернистской игрой, поэтому роман одновременно сохраняет напряжение поиска и отказывается от единственного ответа.
</a:t>
            </a:r>
            <a:endParaRPr lang="en-US" sz="135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читателя в постмодернистском романе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Соавтор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не получает готовую разгадку, а сам соединяет фрагменты, узнает цитаты и выстраивает связи между эпизодами. Именно это превращает чтение в активную мыслительную работу.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интерпретации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мысли М. И. Свердлова, постмодернистский роман учит не искать простую истину, а работать с неопределенностью. Чтение становится упражнением в внимательности, сомнении и культурной памяти.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версий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предлагает несколько объяснений событий, и читатель должен сопоставлять их, замечать противоречия и понимать, почему ни одна версия не исчерпывает происходящее полностью.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особенно убедителен там, где историческая точность соседствует с литературной игрой и постоянной сменой перспектив.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 интертекстуальность, смешение жанров и многозначность: именно они делают роман образцовым постмодернистским текстом.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роману У. Эко «Имя розы»; условная шкала выраженности признаков по литературоведческому анализу.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постмодернизма в «Имени розы»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романа и идея утраты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библиотеки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уничтожает не просто здание, а целый порядок памяти. Вместе с книгами исчезает пространство, в котором знание хранилось, спорило и передавалось следующим поколениям.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Непоправимость потери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не предлагает утешения или восстановленного порядка. Роман подчеркивает: утрата рукописей означает, что культурное наследие уязвимо и может исчезнуть в один миг.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46679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без гарантии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Катастрофа показывает, что истина и культура не существуют как нечто неуязвимое. Их сохранение зависит от людей, а значит, всегда остается под угрозой ошибки, насилия и забвения.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преступления к философскому выводу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детективное расследование превращается в размышление о знании и интерпретации.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129" y="2034466"/>
            <a:ext cx="397608" cy="4544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0412" y="2034466"/>
            <a:ext cx="397608" cy="4544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7689" y="2074624"/>
            <a:ext cx="467617" cy="3740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0300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тип исторического романа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 показал, что историческая проза может быть одновременно интеллектуальной, напряженной и доступной широкому читателю, не теряя при этом философской глубины.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2581" y="2615542"/>
            <a:ext cx="2436217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как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закрепил важность цитатности: чужие тексты здесь не украшают повествование, а создают его смысловое пространство и заставляют читателя узнавать культурные связи.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04864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читатель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изменило представление о взаимодействии автора и читателя: смысл рождается не в одной авторской формуле, а в совместной работе текста и интерпретации.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«Имени розы» для литературы XX века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«Имя розы» как модель чтения мира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Умберто Эко показывает мир как сеть пересекающихся текстов, где истина всегда частична. Его сила — в игре, иронии и постоянном переосмыслении культурной памяти.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2026-05-27T11:46:43Z</dcterms:created>
  <dcterms:modified xsi:type="dcterms:W3CDTF">2026-05-27T11:46:43Z</dcterms:modified>
</cp:coreProperties>
</file>