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русской литературы: слово как нравственная сила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учит видеть человека, общество и совесть.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литература стала общественной силой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писатель нередко говорил о том, о чём нельзя было говорить открыто: о крепостном праве, неравенстве, реформах и судьбе страны. Поэтому книга становилась не только художественным произведением, но и поводом для общественного разговора.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гражданственность в литературе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внимательное и ответственное отношение автора к жизни общества: к бедности, несправедливости, свободе, исторической памяти и правам человека, выраженное через художественный текст.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не сводится к прямому призыву или лозунгу. Она проявляется в выборе темы, в нравственной позиции героя и в том, как автор оценивает происходящее.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особенно важно соединение красоты слова с этическим смыслом: произведение не только изображает действительность, но и заставляет задуматься о долге и совести.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совесть эпохи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общественным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писатель часто воспринимался как человек, который способен назвать вещи своими именами. Портреты классиков, рукописи и журнальные страницы напоминают, что их тексты жили не только в книгах, но и в спорах современников.
</a:t>
            </a:r>
            <a:endParaRPr lang="en-US" sz="1024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вмешивалась в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Пушкина и Гоголя до Ахматовой и Солженицына писатели обращались к вопросам свободы, насилия, бедности и памяти. Их произведения становились частью истории, потому что помогали обществу увидеть собственные нравственные проблемы.
</a:t>
            </a:r>
            <a:endParaRPr lang="en-US" sz="1063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проблемы возвращаются в разных эпохах, но каждый автор находит собственную интонацию и художественную форму.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гражданские темы русской литературы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оказываются этические и социальные вопросы: справедливость, свобода и ответственность, а не только описание событий.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обобщения программных произведений русской литературы XIX–XX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начало гражданского языка литературы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Пушкина тема свободы соединяется с личным достоинством и историческим чувством. Его гражданская интонация ясна, точна и лишена декларативности.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 Чаадаеву» звучит вера в будущее и внутреннюю независимость человека, а в «Деревне» — острый протест против крепостного права и унижения личности.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Пушкин размышляет о власти, народе и памяти истории, показывая, что судьба страны зависит не только от правителей, но и от нравственной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Гоголь обличает общественные пороки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разоблачение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комизм не развлекает, а вскрывает страх, ложь и привычку жить по видимости. Смешное превращается в способ увидеть опасную нравственную болезнь общества.
</a:t>
            </a:r>
            <a:endParaRPr lang="en-US" sz="895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Чиновный мир без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среду, где власть держится на корысти, суете и самообмане. Чиновники у него боятся правды не меньше, чем наказания, потому что привыкли прятать пустоту.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пустота как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сатирический взгляд направлен не только на отдельных людей, но и на общее омертвение души. Именно поэтому смех у Гоголя имеет нравственный смысл.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разные авторы выражали общественно значимые идеи через собственную художественную манеру.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в произведениях русских писателей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различии тем и жанров всех авторов объединяет нравственный взгляд на человека и общество.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характеристик творчества русских писателей XIX–XX веков
</a:t>
            </a:r>
            <a:endParaRPr lang="en-US" sz="6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 и голос народа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сделал судьбу простого человека центральной темой своей поэзии. Его интересует не отвлечённая идея, а реальная жизнь крестьян, их труд, лишения и надежда на справедливость.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«Кому на Руси жить хорошо» народ показан через долгий путь поисков ответа на главный вопрос о счастье. Сюжет раскрывает не только бедность, но и духовную стойкость людей.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гражданской лирике Некрасова народ предстаёт не безликой массой, а носителем памяти, терпения и нравственной силы, способной выдержать исторические испытания.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декабристках, крестьянской жизни и страданиях бедняков звучат как сочувствие и протест. Поэт не скрывает боли, но и не отнимает у человека достоинства.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спор о пути России и конфликт поколений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гражданская тема раскрывается через столкновение взглядов на будущее страны. Базаров отрицает старые авторитеты, а Павел Петрович защищает традицию, показывая, что спор о ценностях неизбежно становится спором об ответственности.
</a:t>
            </a:r>
            <a:endParaRPr lang="en-US" sz="82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сводит конфликт к простой победе одной стороны. Он показывает, что перемены требуют не только смелых идей, но и понимания их последствий для людей, семьи и самой истории.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усиливал связь литературы с историческим опытом общества и расширял круг тем, связанных с правдой и памятью.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гражданские темы в литературе XIX–XX веков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показывает: чем острее исторические потрясения, тем сильнее гражданский тон литературы и её роль общественного свидетельства.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XIX–XX веков на основе школьного литературного канона.
</a:t>
            </a:r>
            <a:endParaRPr lang="en-US" sz="6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нравственный протест и ответственность личности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1850-е: первые размышления о войне и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военных произведениях Толстой приходит к мысли, что исторические события нельзя понимать без нравственной оценки личности и её поступков.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«Война и мир»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Толстой показывает народ как главную силу истории и связывает тему гражданственности с ответственностью перед жизнью, войной и памятью о прошлом.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1890–1910-е: публицистика и этический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статьях и письмах писатель выступает против насилия, смертной казни и социальной несправедливости, утверждая ценность нравственного самосовершенствования.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Достоевский: свобода, совесть и опасность ложной идеи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рассматривает свободу не как право на произвол, а как тяжёлую нравственную задачу. Его герои постоянно проверяются совестью, страхом, состраданием и способностью признать свою вину.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и «Бесах» писатель показывает, что идея, оторванная от ответственности перед человеком, ведёт к преступлению, духовному распаду и разрушению личности и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у Достоевского связана с уважением к человеческому достоинству: нельзя строить «новый порядок» ценой унижения другого, потому что каждая жизнь имеет абсолютную нравственную ценность.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литературное произведение становится общественно значимым
</a:t>
            </a:r>
            <a:endParaRPr lang="en-US" sz="172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наблюдения писателя к общественной дискуссии и изменению нравственного языка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скрытые формы гражданского высказывания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прямое высказывание оказывалось опасным, писатели обращались к аллегории и историческим параллелям, чтобы говорить о современности без открытого столкновения с запретом.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подтекст позволяли передавать критику точнее, чем прямое обвинение: читатель узнавал общественный порок по намёку, иронии или резко очерченному типу.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образная многозначность расширяли смысл текста, делая его понятным в разных эпохах и сохраняя актуальность даже при смене политической обстановки.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литература становилась пространством косвенной, но настойчивой защиты правды, свободы и человеческого достоинства, даже когда публичный разговор был ограничен.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литература памяти о войне, репрессиях и лагерях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становится свидетельством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войне и арестах особенно важна точность интонации: автор не украшает боль, а фиксирует её как исторический факт и нравственный урок. Такая проза и поэзия напоминают архив, где рядом с именами стоят судьбы и утраты.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пространство разрушенной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и Солженицын показывают, как лагерный опыт ломает привычный мир человека и проверяет его пределы. Их произведения сохраняют память о колючей проволоке, холоде, страхе и тяжести ежедневного выживания.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нельзя потерять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и Платонова гражданский смысл особенно связан с внутренней стойкостью и верностью правде. Их тексты напоминают: у времени бывают раны, о которых нельзя молчать, если общество хочет остаться человеческим.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приёмами литература выражает общественно значимые идеи и нравственную оценку.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гражданственной литературы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Гражданственная литература не сводится к теме: её смысл раскрывается через художественный способ высказывания и точность авторской интонации.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анализу русской литературы XIX–XX веков.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по-своему усиливают общественный смысл: одни передают личную эмоцию, другие — масштаб исторического конфликта.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особенно заметна гражданская позиция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публицистика наиболее ёмко соединяют личное, общественное и оценочное начало, но и малые жанры способны звучать граждански убедительно.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 по их функции в русской литературе XIX–XX веков.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гражданской традиции русской литературы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обсуждать достоинство человека, право на голос и ответственность общества за слабого, без подмены этих тем абстрактными лозунгами.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произведения о войне, репрессиях и социальных переломах сохраняется опыт прошлого, который важно не только знать, но и понимать нравственно.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показывает, что общественные проблемы начинаются с выбора конкретного человека, поэтому разговор о литературе учит мыслить и оценивать поступки.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этой традиции связывает классику с современностью: ученики видят, что вопросы совести, свободы и правды остаются актуальными и сегодня.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русской литературы — это сила слова, проверенная историей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художественное слово становится особенно сильным, когда оно соединяет красоту формы, правду совести и ответственность перед обществом.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2026-05-23T12:13:14Z</dcterms:created>
  <dcterms:modified xsi:type="dcterms:W3CDTF">2026-05-23T12:13:14Z</dcterms:modified>
</cp:coreProperties>
</file>