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в геометрии: точный чертёж циркулем и линейкой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строить фигуры точно, только по их свойствам.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«Задачи на построение»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строить точки, отрезки, углы и окружности по условиям задачи. Главное здесь — не измерение, а точное применение свойств фигур и аккуратная проверка результата.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построений: линейка без делений и циркуль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Неразмеченная 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используют, чтобы проводить прямые через две точки и строить лучи. Деления и сантиметры не нужны: важна только точность направления и взаимное положение точек на чертеже.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помогает проводить окружности и переносить расстояния без числового измерения. Им удобно находить равные отрезки и строить вспомогательные дуги, которые подсказывают, где должна появиться новая точка.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не используют линейку с делениями, транспортир или обычное измерение длины. Иначе построение превращается в вычисление, а не в геометрическое решение по свойствам фигур.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из уже найденного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шаг опирается только на готовые точки, прямые и дуги. Это делает решение логичным: новая часть чертежа появляется не случайно, а как следствие предыдущего шага.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чертежа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неточность в проведении дуги или прямой может изменить результат. Поэтому в построениях особенно важны аккуратность, спокойный темп и проверка каждого действия.
</a:t>
            </a:r>
            <a:endParaRPr lang="en-US" sz="8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построение на чертеже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и дополнительные прямые часто служат только для поиска нужной точки. Они не являются ответом, но помогают увидеть, где пересекаются равные расстояния или одинаковые построения.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чертёж показывает последовательность действий, а не только готовую фигуру. По вспомогательным отметкам легко проверить, почему именно в этом месте появилась искомая точка.
</a:t>
            </a:r>
            <a:endParaRPr lang="en-US" sz="1124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биссектрисой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 вершины угла проводят дугу, затем из двух точек на сторонах строят ещё две дуги. Их пересечение подсказывает направление биссектрисы, которую потом проводят к вершине.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сначала показывают то, что дано в условии: точки, отрезки, углы или прямые. По этим элементам понятно, с чего начинается решение и какие свойства нужно использовать.
</a:t>
            </a:r>
            <a:endParaRPr lang="en-US" sz="11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решения задачи на построение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работы с геометрическим чертежом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отрезка заданной длины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Заданная длина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длина отрезка, её можно перенести циркулем на другое место чертежа. При этом не нужны числа и деления: достаточно сохранить тот же раствор циркуля.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длину берут не из числа, а с уже построенного отрезка. Это удобно, когда нужно создать несколько одинаковых сторон в треугольнике или многоугольнике.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переноса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от того, совпадут ли начальная и конечная точки с дугами циркуля. Если одна из отметок выбрана неверно, весь отрезок получится неточным.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встречается в построении треугольников, равных отрезков и повторяющихся деталей. Он показывает, что геометрия опирается на сохранение расстояний, а не на измерительную линейку.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построения чаще всего встречаются в 7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работают с базовыми построениями, которые нужны почти в каждой теме геометрии.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построения, связанные с расстояниями и углами: именно они формируют основу школьных задач и повторяются чаще других.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класса; распределение по тематике задач (учебная схема)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и его свойство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на серединном перпендикуляре равноудалена от концов отрезка. Именно поэтому его используют, когда нужно найти место, одинаково удалённое от двух точек.
</a:t>
            </a:r>
            <a:endParaRPr lang="en-US" sz="927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 концов отрезка проводят дуги одинакового радиуса, большего половины отрезка. Точки пересечения дуг соединяют прямой, и она становится серединным перпендикуляром.
</a:t>
            </a:r>
            <a:endParaRPr lang="en-US" sz="866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проходит через середину отрезка и образует с ним прямой угол. Это одна из самых важных прямых в задачах на равные расстояния.
</a:t>
            </a:r>
            <a:endParaRPr lang="en-US" sz="982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построение используют при поиске центра окружности и в задачах на равенство расстояний. Оно удобно там, где нужно опереться не на измерение, а на точное свойство фигуры.
</a:t>
            </a:r>
            <a:endParaRPr lang="en-US" sz="8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построения и их свойства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построение связано с одним главным свойством фигуры и помогает решать определённый тип задач.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решение строится вокруг одного чёткого признака фигуры. Это делает построения предсказуемыми и позволяет проверять результат без измерений.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 и её значение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Луч, который делит угол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помогает увидеть, что один угол можно разделить на две одинаковые части без транспортира. На чертеже обычно заметны дуги циркуля, по которым находят точку внутри угла, а затем проводят аккуратный луч от вершины. Именно так появляется линия, уравнивающая обе стороны угла.
</a:t>
            </a:r>
            <a:endParaRPr lang="en-US" sz="754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равных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биссектрисе находится на одинаковом расстоянии от сторон угла. Это свойство удобно проверять на рисунке: если точка выбрана верно, она «стоит» между сторонами так, что до обеих одинаково близко. Поэтому биссектриса часто становится опорой для точного решения.
</a:t>
            </a:r>
            <a:endParaRPr lang="en-US" sz="777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встречается не только в упражнениях на равные углы. Она нужна и в более сложных построениях, например при поиске центра вписанной окружности в треугольнике. В таких задачах одна точная линия помогает связать сразу несколько свойств фигуры и получить правильный ответ.
</a:t>
            </a:r>
            <a:endParaRPr lang="en-US" sz="7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биссектрису угла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выполняется циркулем и линейкой по равным отрезкам и дугам.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прямой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Дано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Определяют, через какую точку нужно провести прямую: на самой прямой или вне её.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Строят опору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циркуля отмечают равные дуги, чтобы получить точки, задающие будущую линию.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Находят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нужных точек помогает получить прямую, перпендикулярную данной, без измерения угла.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Используют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перпендикуляр служит основой для высоты треугольника, прямоугольника и оси симметрии.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построениях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не из-за самой идеи, а из-за невнимательности при выполнении каждого шага.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 точностью и последовательностью: чем аккуратнее работа, тем надёжнее результат.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по теме «Задачи на построение»,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треугольников по данным элементам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заданы три стороны, сначала проверяют, может ли такой треугольник существовать. Затем строят одну сторону и находят третью вершину с помощью дуг заданных радиусов.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и угол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две стороны и угол между ними, удобно сначала построить угол, а потом отложить на его сторонах нужные отрезки. Так получают единственный треугольник.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и два угла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дана одна сторона и два прилежащих угла, строят отрезок и откладывают по его концам углы. Их лучи пересекаются в третьей вершине.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наборы данных подходят для построения. Иногда получается два решения, а иногда фигуру построить нельзя, поэтому условия нужно внимательно сопоставлять до начала чертежа.
</a:t>
            </a:r>
            <a:endParaRPr lang="en-US" sz="9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возможно ли построение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основана на сравнении условий задачи с известными свойствами фигур и на поиске возможных противоречий.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Евклида до школьного урока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и язык точных шагов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«Началах» Евклид собрал не только теоремы, но и образцы строгих построений. Именно там геометрия стала похожа на последовательную инструкцию, где каждый новый шаг опирается на предыдущий и проверяется логически.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невозможные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куба, трисекция угла и квадратура круга долго считались вызовом для математиков. Эти задачи показали, что не каждую фигуру можно получить только циркулем и линейкой, даже если очень точно выполнять чертёж.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построения продолжают ту же традицию: они учат видеть связь между свойством фигуры и способом её получения. Поэтому урок геометрии развивает не только руку, но и мышление, нужное для точных решений.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жизни нужны геометрические построения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построения особенно полезны там, где важны форма, пропорции и повторяемость деталей.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построения нужны в визуальных и инженерных сферах, где ошибка в чертеже быстро становится ошибкой в объекте.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«Задачи на построение»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правильность ответа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оценивают равенство отрезков, положение точек и величины углов. Здесь важно не приближённое, а точное совпадение с требуемым результатом.
</a:t>
            </a:r>
            <a:endParaRPr lang="en-US" sz="996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на связь шагов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вспомогательный шаг должен вести к нужной фигуре. Если чертёж получился случайно, но не объясняется предыдущими построениями, ответ считается ненадёжным.
</a:t>
            </a:r>
            <a:endParaRPr lang="en-US" sz="90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Сверяют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использованы ли все данные из условия задачи. Если хотя бы один элемент не учтён, построение нельзя считать завершённым.
</a:t>
            </a:r>
            <a:endParaRPr lang="en-US" sz="1036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формулируют, выполнено ли построение полностью. Полезно оставить вспомогательные линии, чтобы легче было доказать правильность решения.
</a:t>
            </a:r>
            <a:endParaRPr lang="en-US" sz="10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объекты темы и их признаки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какое свойство лежит в основе каждого построения и для чего оно используется в задачах.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объект в теме связан с одним главным свойством, поэтому построение всегда начинается с понимания, что именно нужно доказать или получить.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точность важнее измерения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показывают, как с помощью свойств фигур получить точный результат без измерений. Важно работать по шагам, внимательно проверять условие и уверенно использовать циркуль и линейку.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2026-05-29T02:11:39Z</dcterms:created>
  <dcterms:modified xsi:type="dcterms:W3CDTF">2026-05-29T02:11:39Z</dcterms:modified>
</cp:coreProperties>
</file>