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изображения: как они создаются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картинки строятся из линий и фигур, сохраняя чёткость при любом увеличении.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векторная графика встречается в жизни и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используют в интерфейсах, на картах и в значках. SVG популярен в интернете: он быстро открывается в браузере и масштабируется. AI, EPS и PDF применяют в профессиональных макетах и печати. Для 7 класса важны контур, узел, заливка, обводка, слой и масштабирование без потерь.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550" y="1830853"/>
            <a:ext cx="266625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41136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векторное изображение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 линии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задают каркас рисунка и определяют, как объекты соединяются между собой. Их можно перемещать и менять форму, не разрушая качество изображения, потому что всё описывается математически.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Безье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помогают рисовать плавные изгибы, например контуры листьев или округлые буквы. Форма управляется опорными точками и направляющими, поэтому линии остаются ровными при масштабировании.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фигуры и текст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Прямоугольники, круги и звёзды часто создаются как отдельные объекты. Текст тоже является объектом со своими настройками, что упрощает редактирование и выравнивание элементов.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и цвет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объекта может быть задан цвет заливки или градиент. Это позволяет поддерживать единый стиль в работе и быстро менять оформление без перекраски по пикселям.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Обводка, узлы и слои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объекта есть обводка (толщина и цвет), а узлы управляют формой контура. Слои помогают выстраивать порядок объектов, чтобы рисунок читался и не перекрывал сам себя случайно.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Растровое и векторное изображение: главное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растровые картинки «теряют резкость»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Растровое изображение состоит из пикселей. При сильном увеличении видны отдельные квадратики, а края становятся размытыми. Поэтому детализация быстро ухудшается, особенно на диагональных линиях.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остаётся чётким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рисунок описывается математическими объектами: линиями, контурами и кривыми. Из-за этого он сохраняет чёткость при любом масштабе. Линии остаются ровными, а форма не «распадается» на пиксели.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векторного изображения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от идеи до готового файла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векторного редактора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«Текст», «Заливка» и «Пипетка» помогают оформить элементы. Текст редактируется как объект, а заливку можно задавать по стилю и переносить точные цвета с помощью пипетки.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«Перо» и похожие инструменты используют точки и сегменты для точного построения контуров. С их помощью создают сложные формы, где важно контролировать линию и плавность переходов.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«Фигура» ускоряют работу с кругами, прямоугольниками и звёздами. Они подходят для начала рисунка: можно собрать основу быстро и затем уже уточнять контуры.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«Выделение» и «Выравнивание» нужны, чтобы корректно двигать объекты и делать их симметричными. Слои позволяют разнести элементы по порядку, не мешая редактированию других частей.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721000"/>
            <a:ext cx="4894200" cy="32604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векторных файлов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 задаче: просмотр, редактирование или печать — и по тому, нужен ли будущий пересчёт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веба чаще выбирают SVG, для редактирования проектов — AI, а для полиграфии и обмена — EPS или PDF.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распространённым сценариям использования форматов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сравнение качества при масштабировании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удобно масштабировать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растровые детали «разваливаются» на пиксели, а векторные линии сохраняют одинаковую гладкость и геометрию.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выгоден для печати и для разных размеров — от значков до крупных схем и плакатов.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кривые: как задаётся форма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— это точка, которая «держит» контур. Когда узел перемещают, меняется направление и положение сегментов, поэтому линия принимает новую форму, оставаясь при этом векторной.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Безье строят плавные изгибы за счёт узлов и направляющих. Так удобнее рисовать элементы с природными формами: листья, облака, декоративные завитки и округлые буквы.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узлов и чем точнее они расположены, тем проще редактировать рисунок и тем ровнее выглядят линии. Аккуратная настройка узлов улучшает читаемость схем и значков.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простой логотип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 удобно начинать с простых геометрических фигур. Для понятного вида используют ограниченное число цветов и одинаковую толщину линий. Часто применяют симметрию и повтор одинаковых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позволяет использовать один и тот же макет в разных размерах: от маленького значка на экране до печатного листа. Благодаря этому логотип сохраняет форму и читаемость без «пикселизации».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52" y="825975"/>
            <a:ext cx="4614746" cy="34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векторной графики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свойствам векторной и растровой графики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удобнее всего там, где нужны чёткие контуры и понятные формы: схемы, значки, логотипы и простые иллюстрации.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заливка и обводка в векторе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объекты можно заполнять однотонным цветом или делать градиенты, а также задавать прозрачность. Обводка добавляет видимую линию по краю, помогая выделять форму на учебных схемах.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векторе задаётся точно, поэтому элементы в одном стиле выглядят одинаково аккуратно. Это особенно полезно для эмблем, одинаковых значков и деталей оформления проекта.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копировании обычно сохраняются свойства объекта: заливка, обводка и настройки. Так проще быстро создавать одинаковые элементы, например повторяющиеся кнопки, стрелки или декоративные фигуры.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(без привязки к конкретной статистике)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применяют векторную графику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вектор выбирают, когда важны ровные линии, одинаковая форма и возможность менять размер без «пикселизации» — от значка до плаката.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на брендинг, иконки и учебную наглядность приходится наибольшая доля задач, где требуется точность и единый стиль на разных масштабах.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векторного рисунка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проверки перед сохранением и сдачей работы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распространённым ошибкам относится попытка сделать вектором то, что лучше передаёт растр: фотографию или очень сложную текстуру. Для таких задач обычно выбирают растровую графику.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случайные цвета и неподходящие толщины обводки: из-за этого элементы теряют единый стиль. Без проверки палитры работа выглядит разрозненно.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неровные кривые из-за неправильного положения узлов или неподходящих направляющих. В результате линии выглядят неаккуратно даже при одинаковых размерах.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Новички нередко добавляют слишком много узлов: кривая становится «ломаной», а редактирование усложняется. Иногда лишние точки появляются после частых перемещений и исправлений.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пользователей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 в виде схем и значков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особенно удобна для пиктограмм, стрелок, учебных схем, карт маршрутов и значков приложений. Такие рисунки остаются чёткими на экране телефона, на интерактивной доске и на большом плакате.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помогает быстро понять смысл изображения, а единый стиль делает набор значков похожим и аккуратным. Когда все элементы построены вектором, их легче обновлять и заменять.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сравнения (цифры условные, так как реальный размер зависит от конкретного файла)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файлов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вектор может занимать разный объём: чем больше объектов и деталей, тем больше размер. Поэтому важно оценивать не только «вектор/растр», но и сложность рисунка.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векторные элементы, особенно простые, занимают меньше места, но размер зависит от количества объектов и от формата сохранения.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87302"/>
            <a:ext cx="4894200" cy="27277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основных терминов векторной графики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Терминологическая основа для понимания инструментов и заданий в векторном редакторе.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узлов, контуров, обводки, заливки и слоёв помогает безопасно редактировать фигуры без потери смысла и формы.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терминология по векторной графике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редактор выбирают, когда нужны логотипы, значки, схемы, стрелки и простые иллюстрации. Он особенно полезен для учебных диаграмм, где требуется аккуратность и понятные формы.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векторный редактор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фотографий, реалистичных теней и сложных текстур чаще выбирают растровую графику. Растр точнее передаёт множество мелких деталей, которые сложно описать простыми объектами.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подходит, если картинку нужно использовать в разных размерах: на сайте, в презентации и при печати. Векторные контуры и формы легче сохраняют качество при масштабировании.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создании векторных изображений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опирается на математически описанные объекты, поэтому при изменении масштаба качество не ухудшается. Работу определяют контуры, узлы, цвет, обводка и слои, а выбор формата и аккуратная правка повышают результат.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2026-05-13T15:57:52Z</dcterms:created>
  <dcterms:modified xsi:type="dcterms:W3CDTF">2026-05-13T15:57:52Z</dcterms:modified>
</cp:coreProperties>
</file>