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Демьянов. Считалки: веселые стихи для игры и чтения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считалки И. Демьянова — это игра, ритм и живое слово.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Считалка: стих для игры и выбора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— это короткое стихотворение, которое помогает выбрать водящего. Она звучит легко, рифмуется, повторяется и сразу втягивает в игру. Такой жанр особенно близок второклассникам: он веселый, понятный и удобно читается вслух.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Демьянов — поэт, который писал для детей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Демьянов писал так, чтобы смысл был понятен сразу. Его тексты не перегружены сложными словами и легко воспринимаются младшими школьниками, которые любят ясность и живой темп.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считалках слова звучат четко и музыкально. Ритм помогает читать текст без запинки, а также делает его удобным для игры, где важно говорить быстро и уверенно.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со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сочетать счет, шутку и необычное звучание. Благодаря этому короткий стих не кажется скучным: он превращается в маленькую языковую забаву.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легко запоминаются, потому что в них есть движение, юмор и понятный сюжет. Для младших школьников это особенно важно: читать хочется сразу и вслух.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считалки похож на шаги в игре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ход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удерживать порядок счета. Он словно ведет игроков вперед и делает чтение плавным, а сам процесс — спокойным и понятным для всех участников.
</a:t>
            </a:r>
            <a:endParaRPr lang="en-US" sz="987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легко произносить вместе. Когда дети читают считалку хором, ритм помогает им держаться в одном темпе и звучать дружно.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в считалке звучит как отдельный шаг. Поэтому текст удобно произносить по кругу, не сбиваясь и не теряя темп во время игры.
</a:t>
            </a:r>
            <a:endParaRPr lang="en-US" sz="1036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ритм работает как маленький барабанчик: он задает движение, удерживает внимание и подсказывает, когда наступает решающее слово.
</a:t>
            </a:r>
            <a:endParaRPr lang="en-US" sz="10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считалке обычно немного строк, поэтому ее легко повторить и выучить на слух.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удержать текст в памяти без долгого заучивания.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жанра считалки в детском фольклоре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 и веселые звуки в считалках Демьянова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и слова не надоедают, а, наоборот, усиливают шутку. Ребенок начинает ждать следующий оборот, потому что он звучит интересно и неожиданно.
</a:t>
            </a:r>
            <a:endParaRPr lang="en-US" sz="1239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языком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не просто называет числа — она играет с ними и со звучанием речи. Из-за этого текст кажется живым, подвижным и немного озорным.
</a:t>
            </a:r>
            <a:endParaRPr lang="en-US" sz="1267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Веселый эффект появляется быстро, потому что считалка короткая. Одного необычного слова или смешного повтора достаточно, чтобы текст запомнился и вызвал улыбку.
</a:t>
            </a:r>
            <a:endParaRPr lang="en-US" sz="1267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Демьянова часто встречаются слова, которые особенно хорошо звучат вслух. Звонкие согласные делают текст ярким и создают ощущение веселой речевой игры.
</a:t>
            </a:r>
            <a:endParaRPr lang="en-US" sz="11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помогает выбрать водящего честно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Считалку знают все участники, поэтому никто не спорит о начале или конце. Общее правило делает выбор понятным и одинаковым для каждого ребенка.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переходят от одного игрока к другому по очереди. Такой счет помогает соблюдать порядок и дает каждому участнику равное место в игре.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обычно зависит от последнего слова в считалке. Именно оно указывает на водящего и завершает выбор быстро, без долгих обсуждений.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считалки игра начинается сразу. Дети не тратят время на споры, а переходят к действию — дружно, бодро и с хорошим настроением.
</a:t>
            </a:r>
            <a:endParaRPr lang="en-US" sz="10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детской игры в считалках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Игроки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собирает детей в общий круг. Каждый участник слышит текст, следит за ходом счета и чувствует себя частью одной дружной игры.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считалке слышится постоянное движение: слово идет за словом, а счет переходит от одного игрока к другому. Это создает ощущение живой игры.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звучит считалка, все ждут результата. Это ожидание не скучное, а веселое: оно делает начало игры особенно интересным и немного торжественным.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звучит как маленький праздник перед игрой. Она не просто сообщает правило, а сразу настраивает детей на радостное, живое общение.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считалка в игре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считалка помогает быстро и справедливо выбрать водящего.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считалку среди других стихов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обычно состоит из небольших строк. Из-за этого ее легко читать быстро, а сам текст сразу кажется бодрым и удобным для игры.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считалке часто слышны рифмующиеся окончания и повторяющиеся слова. Они помогают запомнить текст и делают его звучание особенно дружелюбным.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легко узнать по словам, связанным со счетом и очередностью. Именно они подсказывают, что текст нужен не только для чтения, но и для выбора.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и 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Демьянова считалка отличается простым языком и веселой неожиданностью. Шутка здесь не мешает смыслу, а делает стих живым и запоминающимся.
</a:t>
            </a:r>
            <a:endParaRPr lang="en-US" sz="10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тренирует речь и память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требует слушать ритм и не терять место в тексте. Поэтому ученик учится сосредотачиваться, замечать порядок слов и удерживать ход чтения до конца.
</a:t>
            </a:r>
            <a:endParaRPr lang="en-US" sz="123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без перегрузки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считалки делает заучивание лёгким и посильным. Рифма и повторы быстро подсказывают нужные слова, поэтому текст запоминается почти как игра.
</a:t>
            </a:r>
            <a:endParaRPr lang="en-US" sz="1250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2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считалка особенно полезна: она короткая, звучная и не утомляет. Её удобно читать хором, повторять несколько раз и использовать на уроке без долгой подготовки.
</a:t>
            </a:r>
            <a:endParaRPr lang="en-US" sz="114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дикция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считалку вслух, он старается ясно выговаривать каждый звук. Короткие строки помогают следить за произношением и не проглатывать окончания слов.
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считалке: где прячется смешное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смешным становится сам образ: серьёзное дело вдруг сравнивается с чем-то очень простым и детским. Такое столкновение делает считалку живой и легко узнаваемой.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со смешком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и слова не только помогают запомнить текст, но и создают весёлый ритм. Он звучит как игра, в которой язык будто сам радуется.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часто появляется там, где строка вдруг заканчивается необычным словом. Ребёнок ждёт привычного продолжения, а получает маленький сюрприз, и от этого улыбается.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И. Демьянова юмор короткий и точный: он не мешает счёту, а поддерживает его. Поэтому смешное слово запоминается сразу и удерживает внимание до последней строки.
</a:t>
            </a:r>
            <a:endParaRPr lang="en-US" sz="8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и устная традиция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Слышать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живёт в устной речи: её сначала слышат, а потом повторяют. Важно не только значение слов, но и их звучание, темп и ритм.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Передавать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запоминают текст и передают его друг другу во дворе, в классе и на перемене. Так считалка переходит из одной игры в другую.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Сохранять традицию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И. Демьянова продолжают эту живую детскую традицию. Они легко произносятся, быстро запоминаются и остаются частью любимых игр нескольких поколений.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младшим школьникам нравятся короткие стихи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Младшему школьнику легче читать стих, если он небольшой и быстро приводит к результату. В считалке сразу слышен конец, поэтому ребёнок не теряется и с интересом ждёт, кто будет водить.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часть игры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стих воспринимается не как длинное задание, а как часть весёлого действия. Он звучит на перемене, в кругу друзей или на уроке, когда нужно оживить класс и настроиться на работу.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ясного финала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считалка заканчивается, выбор становится понятным каждому. Это особенно нравится детям 8–10 лет: всё честно, быстро и без споров, а сама игра начинается почти сразу после чтения.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считалок: просто, звонко, без лишних слов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нужные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считалке нет длинных объяснений: каждое слово служит счёту, ритму или рифме. Поэтому текст получается плотным, точным и очень удобным для чтения вслух.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таких стихах обычно знакомые и легко понятные детям. Благодаря этому смысл схватывается сразу, а внимание остаётся на звучании и движении текста.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звучат твёрдые и звонкие звуки. Они делают считалку бодрой, будто слова сами подпрыгивают в ритме игры и помогают не сбиться.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легко произносить вместе, не спеша и не запинаясь. Поэтому считалка хорошо подходит для хорового чтения во 2 классе и для общей речевой разминки.
</a:t>
            </a:r>
            <a:endParaRPr lang="en-US" sz="10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считалку ясно и выразительно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приём для чтения вслух в классе и в игре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 в считалках Демьянова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считалках Демьянова чувствуется движение: слова будто идут по кругу вместе с детьми. Из-за этого текст воспринимается не как статичное чтение, а как часть самой игры.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строит строки так, чтобы они легко произносились вслух. Звонкие сочетания и ритм делают считалку ясной уже с первого чтения и помогают сразу уловить её настрой.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особенно удобен для младших школьников. Текст быстро запоминается, не перегружает внимание и даёт возможность повторять его без усталости.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у Демьянова не только считает, но и радует. В ней есть улыбка, простота и лёгкая шутка, поэтому поэзия звучит живо и совсем не скучно.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на уроке чтения и на перемене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начало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класс читает считалку хором, все включаются в одно действие. Это помогает собрать внимание, создать дружеский настрой и сделать урок более живым.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водящего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считалка быстро решает, кто начнёт игру. Дети не спорят, потому что правило понятно заранее, а итог возникает прямо в тексте.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запоминание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легко повторять несколько раз, поэтому считалка быстро становится знакомой. Её удобно использовать и на уроке, и во дворе, и в подвижной игре.
</a:t>
            </a:r>
            <a:endParaRPr lang="en-US" sz="115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разминка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считалка помогает разогреть голос, потренировать чёткое произношение и настроиться на чтение. Короткий текст удобно произносить вместе, не теряя темп.
</a:t>
            </a:r>
            <a:endParaRPr lang="en-US" sz="11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считалки любят и дети, и взрослые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не требует долгого чтения и сразу приводит к действию. Это нравится детям, а взрослым удобно, потому что игра начинается без задержки и лишних споров.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и игра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считалке поэзия не отделена от движения: слова помогают считать, а счёт помогает играть. Такое соединение делает жанр понятным и очень живым.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слово определяет водящего по общему правилу, которое известно всем участникам. Поэтому считалка воспринимается как справедливый и дружный способ начать игру.
</a:t>
            </a:r>
            <a:endParaRPr lang="en-US" sz="999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простота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не устаревают, потому что в них есть то, что всегда нравится детям: ритм, смех и круговое движение. У Демьянова эта радость звучит особенно звонко.
</a:t>
            </a:r>
            <a:endParaRPr lang="en-US" sz="10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 считалке живут ритм, смех и игра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И. Демьянова показывают, как короткий стих превращается в удобную игру, помогает считать и дружно выбирать водящего. В них звучат рифма, ритм и весёлая речь, а чтение становится маленьким праздником слова.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2026-05-27T15:14:59Z</dcterms:created>
  <dcterms:modified xsi:type="dcterms:W3CDTF">2026-05-27T15:14:59Z</dcterms:modified>
</cp:coreProperties>
</file>