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человека по Земле: основы и закономерности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и почему люди распределены по планете, их перемещения и условия жизни.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истоков человечества до современного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возникли в Африке и с течением времени заселили все континенты, кроме самых суровых зон. Расселение происходило постепенно, отражая адаптацию к новым условиям и ресурсам.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населённых пунктов планеты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Густонаселённые регионы Азии и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 Южная Азия, а также Европа — самые населённые регионы мира, где сосредоточено множество крупных городов и развитая инфраструктура.
</a:t>
            </a:r>
            <a:endParaRPr lang="en-US" sz="1321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населённые места: Арктика и пустыни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 экстремальным климатом, такие как Арктика, пустыни Сахары и Австралии, почти лишены постоянных жителей из-за сложных природных условий.
</a:t>
            </a:r>
            <a:endParaRPr lang="en-US" sz="1284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территории: Северная Америка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имеет смешанное население: густонаселённые мегаполисы и обширные малозаселённые территории с редкой природой.
</a:t>
            </a:r>
            <a:endParaRPr lang="en-US" sz="12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90% человечества проживает в зонах с умеренным климатом, где температура и осадки комфортны для жизни и хозяйственной деятельности.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арктические области и жаркие пустыни практически безлюдны, потому что жизнь там сопряжена с большими трудностями и ограничениями ресурсов.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формирует места обитания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почвы — естественные условия для жизни
</a:t>
            </a:r>
            <a:endParaRPr lang="en-US" sz="268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вода в реках и озёрах обеспечивает питьё и орошение. Например, в долинах Нила, Ганга и Янцзы зародились древние цивилизации благодаря плодородной земле и воде.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плодородные почвы позволяют выращивать продовольствие, что способствует устойчивому поселению и развитию торговли вдоль водных путей.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 широтам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плотности приходится на умеренные широты, где климат и природные условия благоприятны для сельского хозяйства 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населения у экватора и полюсов связано с неблагоприятными климатическими и природными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2022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млн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проживают в Москве, превышая население многих российских регионов.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концентрирует огромное число жителей по сравнению с низкой плотностью на больших территориях страны.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632" y="1592400"/>
            <a:ext cx="3442586" cy="30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городов мира показывает их огромные населённые масштабы и разнообразие по регионам.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мегаполисов сосредоточено в Азии, демонстрируя рост урбанизации на этом континенте.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Топ-10 крупнейших городов мира по численности
</a:t>
            </a:r>
            <a:endParaRPr lang="en-US" sz="23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населения планеты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начался стремительный рост численности людей, что связано с медико-техническим прогрессом и улучшением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сокращаются, особенно в развитых странах, что ведёт к новым социальным вызовам.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регионы и плотность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развитой транспортной сетью и социальными учреждениями люди живут и работают комфортно, что привлекает население и стимулирует рост городов.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расселение: связь и влияние
</a:t>
            </a:r>
            <a:endParaRPr lang="en-US" sz="2792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 заселённые территории и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отдалённых регионах, например на севере, недостаток дорог и сервисов ограничивает возможность постоянного проживания и экономического развития.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рост городов и вызовы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азиатских мегаполисов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 Индии города развиваются особенно стремительно: рост населения ведёт к расширению жилых районов и инфраструктуры. Это улучшает экономику, но создаёт проблемы с транспортом и экологией.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трудности крупных городов Латинской Америки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странах, как Бразилия, быстрый прирост городского населения вызывает нехватку жилья и рост пробок. Местные власти ищут пути решения, внедряя новые транспортные схемы и программы жилья.
</a:t>
            </a:r>
            <a:endParaRPr lang="en-US" sz="13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53394"/>
            <a:ext cx="4336500" cy="24169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населения по материкам мира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по материкам на 2023 год показывает, что Азия — самый густонаселённый континент. Африка и Европа значительно уступают по численности, остальные материки менее заселены.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лидирует по численности населения, что оказывает значительное влияние на мировую демографию и экономику.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расселения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образ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люди переходили с места на место в поисках пищи, не имея постоянного жилья.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Месопотамии, Египте и Китае начали развиваться города как центры культуры и торговли.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земледелию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земледелия способствовало оседлости и формированию первых поселений.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началось заселение Америки и Австралии европейцами, что существенно расширило населённые регионы.
</a:t>
            </a:r>
            <a:endParaRPr lang="en-US" sz="13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бывает внутренней — между городом и селом или регионами страны, и международной, когда люди переселяются в другие государства для новой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миграции включают поиск работы, безопасность, образование и природные катастрофы. Например, в XIX–XX веках многие эмигрировали в США в поисках новых возможностей.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Миграции: виды и причины перемещения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95325" y="103717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Наличие природных ресурсов привлекает людей в регионы с богатыми месторождениями нефти, алмазов и железа, стимулируя развитие экономики.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4995325" y="299064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Строительство заводов и фабрик ведёт к росту промышленных городов, таких как Магнитогорск и Челябинск, что создаёт новые рабочие места и привлекает население.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ресурсов и промышленности на население
</a:t>
            </a:r>
            <a:endParaRPr lang="en-US" sz="25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крупнейших странах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плотность характерна для территорий с развитой экономикой и благоприятным климатом, в то время как обширные территории с суровыми условиями почти пусты.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природные условия формируют кардинальные различия в плотности населения между странами.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World Bank, 2022 год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переселение людей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способствует повышению уровня мирового океана, что угрожает прибрежным городам и может вызвать массовые переселения жителей.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экстремальные погодные условия ухудшают плодородие земель и доступ к воде, заставляя людей искать новые места для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адаптации необходимо укреплять защитные сооружения, строить новые системы водоснабжения и организовывать переселения в более безопасные регионы.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Мегаполисы: современные центры расселения
</a:t>
            </a:r>
            <a:endParaRPr lang="en-US" sz="2707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объединяют свыше 10 миллионов жителей, например, Токио и Дели, и являются центрами экономики и культуры.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городов характерна развитая транспортная сеть, но при этом возникают пробки и проблемы с загрязнением воздуха.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в мегаполисах часто дорогой и дефицитный ресурс, что создаёт социальное напряжение и неравенство.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 обеспечении рабочих мест и социальной инфраструктуры требуют новых подходов к городскому планированию.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в северных и горных районах
</a:t>
            </a:r>
            <a:endParaRPr lang="en-US" sz="2581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работа на Ямале
</a:t>
            </a:r>
            <a:pPr algn="ctr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районе России высокая концентрация нефтегазовых месторождений привлекает специалистов. Зима суровая, но развитая инфраструктура помогает обеспечить комфорт и связь с крупными городами.
</a:t>
            </a:r>
            <a:endParaRPr lang="en-US" sz="1371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быт в горных регионах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Алтае и Гималаях население небольшое и живёт в условиях, требующих адаптации: дома на сваях и традиционный транспорт, такой как сани и оленьи упряжки, сохраняют связь с природой.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расселения для развития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зависит от природных и социальных факторов, влияя на экономику и культуру. Понимание этих закономерностей важно для решения будущих демографических и экологических задач.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2026-05-11T05:46:04Z</dcterms:created>
  <dcterms:modified xsi:type="dcterms:W3CDTF">2026-05-11T05:46:04Z</dcterms:modified>
</cp:coreProperties>
</file>