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класса Земноводные (Амфибии)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существа, владеющие жизнью как в воде, так и на суше.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назад, став первыми позвоночными, освоившими обе среды — водную и наземную. Их три основных отряда включают лягушек, саламандр и червяг, насчитывая свыше 8500 видов по миру.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эволюционное значение земноводных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особенности, отличающие земноводных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жизнь в воде и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проводят разные этапы жизни в воде и на суше, что требует специальных адаптаций. Отложения икры происходят только в воде, а взрослая особь способна дышать и через кожу.
</a:t>
            </a:r>
            <a:endParaRPr lang="en-US" sz="1039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чешуи и шерсти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многих животных, кожа земноводных голая и влажная, без покрытий. Это обеспечивает дыхание через кожу, но требует постоянной влажности окружающей среды.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как жизненная трансформация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проходят стадию головастика, полностью отличающегося от взрослой особи, включая дыхание жабрами. По мере взросления происходит метаморфоз с развитием лёгких и конечностей.
</a:t>
            </a:r>
            <a:endParaRPr lang="en-US" sz="9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земноводных разделено на голову и туловище. У бесхвостых развиты длинные задние ноги для прыжков, а хвостатые имеют заметный хвост, помогающий при плавании.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всегда влажная и лишена чешуи. Глаза с двумя веками и круглой барабанной перепонкой отражают приспособленность к разным условиям. У безногих тело червеобразное, глаза сильно уменьшены.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кровообращение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амфибий имеет три камеры: два предсердия и один желудочек. Это обеспечивает разделение крови и два круга кровообращения, адаптированных к подвижному образу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и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рта, желудка, печени и короткого кишечника. Мозг сравнительно прост, органы чувств преимущественно настроены на восприятие водной среды, а скелет адаптирован для плавания и передвижения по суше.
</a:t>
            </a:r>
            <a:endParaRPr lang="en-US" sz="1345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три главных отряда и их типичные представители с примерным числом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составляют большинство видов амфибий, а безногие представлены ограниченным числом тропических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биологической классификации,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земноводных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населяют пресные водоёмы, заболоченные луга и влажные леса, обеспечивающие им достаточную влажность. Некоторые виды приспособились к жизни в горах и даже полупустынях с редкими водоёмами.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засушливый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амфибии прячутся в норах или влажных убежищах, чтобы переждать сухую пору. Наличие влаги критично для дыхания и размножения, поэтому они избегают открытых сухих мест.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экологические условия амфибий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амфибии питаются насекомыми, пауками и мелкими беспозвоночными, используя липкий язык для мгновенного захвата добычи на расстоянии, что обеспечивает успешное охотничество.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Личинки, или головастики, питаются водорослями и планктоном, иногда перерабатывая органический детрит. Это позволяет им выживать в водной среде, пока они развиваются в взрослую форму.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стратегия охоты у земноводных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яйцекладка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большинства амфибий происходит в воде, с наружным оплодотворением, когда самка откладывает икру, а самец оплодотворяет ее извне. Яйца покрыты слизистой оболочкой без твёрдой скорлупы.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головастика и метаморфоз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водной личинки — головастика, обладающего жабрами и хвостом. В ходе метаморфоза формируются конечности и лёгкие, хвост уменьшается, и амфибия переходит к наземному образу жизни.
</a:t>
            </a:r>
            <a:endParaRPr lang="en-US" sz="1354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развития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дышат как лёгкими, так и кожей, что позволяет эффективно обмениваться газами в воде и на суше. Кожа всегда влажная, что важно для кожного дыхания, которое может обеспечивать до 70% кислорода.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используют жабры для дыхания под водой, а у взрослых постепенно развиваются примитивные лёгкие. Такая гибкая система позволяет адаптироваться к переменным условиям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системы земноводных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— подводная личинка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развивается в воде, дышит жабрами и питается микроводорослями. Его длинный хвост и внешний вид сильно отличаются от взрослой особи, что обеспечивает успешное выживание в водной среде.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превращение в взрослую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метаморфоза у головастика появляются конечности, исчезает хвост, а жабры сменяются лёгкими. Этот сложный физиологический переход позволяет амфибии адаптироваться к жизни на суше.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амфибий: головастик и метаморфоз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обитают почти по всему миру, кроме Антарктиды. Влажные тропические леса Южной Америки, Африки и Юго-Восточной Азии являются центрами максимального разнообразия этих животных.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известно 29 видов земноводных, встречающихся преимущественно в лесных и водно-болотных местах. В Европе амфибии распространены от Испании до Урала, предпочитая пресные водоёмы и сыроватые леса.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ареалы распространения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контролируют популяцию насекомых, снижая вред их активности для сельского хозяйства и здоровья человека. Они играют роль естественных регуляторов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пищей для многих хищников — рыб, птиц и млекопитающих, земноводные поддерживают работу пищевых цепей во многих биотопах.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чувствительности к загрязнению окружающей среды, амфибии служат важными индикаторами экологического состояния водоёмов и лесных экосистем.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земноводных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амфибий имеются кожные железы, выделяющие токсичные вещества, которые отпугивают хищников и защищают от опасностей в окружающей среде.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кожи часто служит предупреждающим сигналом о ядовитости, помогая избегать контакта с потенциальными врагами и сохраняя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защиты: яды и окраска кожи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естественные враги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Цапли, змеи и рыбы активно охотятся на амфибий, являясь важной частью природного контроля их численности. Ежи и некоторые птицы также включают их в свой рацион.
</a:t>
            </a:r>
            <a:endParaRPr lang="en-US" sz="1196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и 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Фитридиомикоз — грибковое заболевание, вызывающее массовую гибель амфибий. Изменение климата влияет на влажность и температуру, нарушая условия их обитания и размножения.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обитания, загрязнение вод и распространение пестицидов резко снижают популяции амфибий. Урбанизация ограничивает их естественные места для жизни и размножения.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враги амфибий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охрана природных заповедников обеспечивает безопасное место для естественной жизнедеятельности различных видов амфибий.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защита водоёмов критичны для размножения и выживания амфибий, так как молодые особи проводят там ранние стадии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сброс вредных химикатов и пестицидов помогает предотвращать загрязнение среды и сохранять здоровье амфибий.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редких или исчезающих видов в неволе поддерживает их численность и способствует повторному выпуску в дикую природу.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амфибий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Paedophryne amauensis из Папуа-Новой Гвинеи — самая маленькая амфибия размером менее 8 мм, что подтверждает удивительное разнообразие размеров в классе.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исполинская саламандра достигает 180 см и весит свыше 60 кг; аксолотль способен восстанавливать утраченные конечности, демонстрируя уникальные регенеративные способности.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необычные амфибии: рекорды и адаптации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населяют разные экосистемы, от тропиков до северных широт, с преимущественным богатством видов в теплых влажных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численность амфибий вносит отряд бесхвостых, составляя около 88% всех видов. Хвостатые и безногие значительно менее многочисленны.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(IUCN), 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численность видов по миру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изучают амфибий для понимания их роли в экосистемах и потенциального применения в медицине, анализируя их яды и биологические свойства.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участвуют в наблюдениях и мониторинге местных амфибий, что способствует формированию экологического сознания и практических навыков.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атласы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популярные издания помогают широкому кругу людей узнавать о биологии амфибий, их значении и необходимости охраны.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амфибий: наука и школьные проекты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амфибий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— важнейшая часть природы, связывающая водную и наземную среду. Их сохранение обеспечивает здоровье экосистем и поддерживает природное равновесие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2026-05-09T12:53:19Z</dcterms:created>
  <dcterms:modified xsi:type="dcterms:W3CDTF">2026-05-09T12:53:19Z</dcterms:modified>
</cp:coreProperties>
</file>