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 «поле»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открывает природу, труд, дорогу и память народа.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знакомо каждому, но в тексте оно меняет смысл. В фольклоре, поэзии и прозе «поле» может означать пространство, испытание, свободу или внутреннее состояние героя.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«поле» помогает читать литературу внимательнее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это открытое пространство без густого леса и плотной застройки. Обычно его представляют через траву, хлебные колосья, ветер и широкий горизонт.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образ русской природы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поле часто становится частью родного пейзажа. Оно создаёт ощущение простора, тишины и дальнего пути, а его детали помогают передать настроение автора.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частые значения слова и сферы его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особенно важны первые два значения: они легко превращаются в образ природы и символ.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и терминологические словари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слова «поле» в литературе и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«поле» закрепилось как яркий образ родной земли, дороги, свободы и памяти.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слово стало употребляться шире: так начали называть область знаний, действий и возможностей.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«поле» относится к очень старым словам русского языка и связано с представлением об открытом, незастроенном пространстве.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старинной речи оно обозначало место труда человека: землю, где сеют, выращивают и собирают урожай.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историческая основа слова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образ «поля» в языке и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значения: от реального пространства к символу и термину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текстах особенно заметны природные и сельскохозяйственные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значения чаще всего становятся основой образа, потому что они понятны и легко вызывают эмоции.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художественные тексты по литературе; обобщение для анализа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слова «поле» встречаются чаще всего
</a:t>
            </a:r>
            <a:endParaRPr lang="en-US" sz="25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былинах поле часто связано с дорогой, разлукой и испытанием. Это пространство, где герой уходит из дома, встречает опасность или делает важный выбор.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народной поэзии и фольклоре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любит устойчивые образы чистого поля, далёкой дороги и ветра над землёй. Они создают ощущение свободы, но одновременно подчёркивают одиночество человека перед судьбой.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094639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со словом «поле»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«Чистое поле»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обозначает открытое, ничем не занятое пространство. В литературе такое выражение усиливает чувство простора и беззащитности перед огромным миром.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«Поле зрения»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уже переносное значение: то, что человек видит или замечает. Выражение помогает показать пределы внимания, наблюдения или понимания героя.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«Поле деятельности»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сфере работы, интересов или возможностей. В тексте выражение подчёркивает, где человек может проявить себя и добиться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словарей показывает, как одно слово меняет значение в разных областях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показывают: у слова есть общее ядро — пространство или область, а дальше смысл зависит от 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Толковые, орфографические и терминологические словари русского языка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словари раскрывают слово «поле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литературе напоминает о земледельческом труде: вспашке, севе, жатве и ожидании урожая. Через него писатели показывают, как человек зависит от земли и времени года.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образ труда и жизни крестьянина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деревенских произведениях поле связано не только с красотой пейзажа, но и с повседневной работой. Оно становится местом, где особенно заметны усталость, терпение и ответственность.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поля помогает увидеть крестьянскую жизнь целиком: от ранней весны до осеннего сбора хлеба. В нём соединяются труд, надежда на достаток и забота о будущем семьи.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используют поле, чтобы подчеркнуть основу жизни страны. Через этот образ становится ясно: за спокойной картиной природы стоит тяжёлый и необходимый человеческий труд.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употреблений в разных типах текстов, где слово чаще всего связано с образностью и анализом художественной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фольклор лидируют, потому что поле здесь легко становится символом пространства, чувства и судьбы.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школьного учебного чтения; данные для иллюстрации учебного анализа.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«поле" встречается в учебном чтении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поле часто передаёт не только картину природы, но и состояние человека: тишину, тревогу, надежду или светлую грусть. Пейзаж становится частью переживания.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поэзии: пейзаж и настроение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особенно любят детали, которые оживляют образ: вечерний свет, ветер, колосья, дорогу и дальний горизонт. Благодаря им поле звучит как пространство мысли и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превращается в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художественном тексте образ поля движется от конкретной картины к авторскому смыслу.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поле чаще всего связано с настроением человека: оно помогает передать тишину, простор, тревогу или надежду. Образ природы становится частью внутреннего мира героя.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«поле» в разных видах литературы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эпических произведениях слово обозначает место действия: дорогу, бой, труд или событие, важное для сюжета. Здесь поле работает как пространство поступка и испытания.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поле звучит особенно образно и символично, а в прозе помогает создать реалистичную картину деревни, времени и человеческой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слово меняет смысл в зависимости от текста и задачи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конкретного земного пространства слово легко переходит к образу, а затем — к абстрактному и терминологическому 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анализа слова «поле» в разных типах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слова «поле» по признакам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«нива» особенно близко к полю, когда речь идёт о хлебе, урожае и крестьянском труде. Оно звучит более книжно и торжественно, чем обычное обозначение участка земли.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слова и их отличие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«Равнина» используется прежде всего в географическом описании. Оно точнее передаёт форму местности, но слабее выражает эмоциональный или художественный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«Простор» подчёркивает свободу, широту и отсутствие границ. В отличие от поля, это слово почти не связано с работой человека и чаще передаёт чувство открытости.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«Арена» переносит внимание на действие, борьбу или соревнование. Поэтому выбор слова в тексте зависит от того, что автор хочет выделить: природу, труд, свободу или 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поле соединяет внешнюю картину природы с внутренними вопросами человека: куда идти, что помнить и чему быть верным.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поле работает как знак родной земли и как фон, на котором особенно заметны чувства и выбор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группировка по школьным литературным наблюдениям; данные для учебной визуализации.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связывает образ поля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значения помогают увидеть переход от прямого смысла к символу.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важно, что одно слово соединяет предметное описание и художественный образ, поэтому в тексте оно работает сразу на двух уровнях.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«Мир в слове. Поле».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одно слово — много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«поле» показывает, как язык соединяет природу, труд, память и настроение. В литературе оно становится не просто названием места, а важным образом, через который раскрывается мир человека и родной земли.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2026-05-23T04:00:41Z</dcterms:created>
  <dcterms:modified xsi:type="dcterms:W3CDTF">2026-05-23T04:00:41Z</dcterms:modified>
</cp:coreProperties>
</file>