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параметром: как одна буква меняет ответ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изменить число корней и сам смысл уравнения.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параметр важен в алгебре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помогает увидеть, как меняется ответ при разных условиях. Одно уравнение может иметь несколько вариантов решения, а умение разбирать их пригодится в линейных и квадратных задачах восьмого класса.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и параметр: в чём разница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неизвестное число, которое требуется вычислить по условию задачи. Обычно именно с ней выполняют преобразования и проверяют, подходит ли найденный ответ в исходное уравнение.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найти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тоже записывают буквой, но он не ищется как ответ. Он задаёт семейство уравнений: при разных его значениях меняются коэффициенты, форма записи и число решений.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задаёт параметр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x^2 — ax + 1 = 0 буква x — переменная, а a — параметр. Значение a влияет на вид уравнения и на то, сколько корней получится.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различия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 — разные ответы при разных значениях параметра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x^2 — 2x + a = 0 при D &gt; 0 появляются два действительных корня. Это происходит не для всех значений a, поэтому параметр нужно исследовать отдельно.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корня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дискриминант равен нулю, уравнение имеет один действительный корень. Такой случай называют кратным корнем, и он возникает только на границе между разными вариантами решения.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корень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D &lt; 0 действительных решений нет. Уравнение остаётся верным только в комплексных числах, а в школьном курсе говорят, что действительных корней не существует.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нет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уравнения с параметром
</a:t>
            </a:r>
            <a:endParaRPr lang="en-US" sz="2959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не ноль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≠ 0, уравнение ax = b решается обычным делением. Тогда существует ровно один корень: x = b / a, и ответ зависит от значения параметра.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ответов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0 и b = 0, выходит тождество 0 = 0. Подходит любое число x, поэтому решений бесконечно много, и уравнение перестаёт ограничивать переменную.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Невозможный случай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0, а b ≠ 0, получается неверное равенство 0 = b. Такое уравнение не имеет решений, потому что ни одно число x не может его исправить.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у квадратного уравнения
</a:t>
            </a:r>
            <a:endParaRPr lang="en-US" sz="258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квадратных уравнений достаточно знать знак дискриминанта, чтобы понять число действительных корней, не подбирая их вручную.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дискриминант, тем больше действительных корней; нулевой и отрицательный случаи меняют ответ принципиально.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теме «Квадратные уравнения с параметром»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Дискриминант помогает исследовать уравнение
</a:t>
            </a:r>
            <a:endParaRPr lang="en-US" sz="2731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ax^2 + bx + c = 0 сначала находят дискриминант D = b^2 — 4ac. Эта формула позволяет работать с параметром, если он спрятан в коэффициентах.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формулу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зависят от a, выписывают D(a). Так видно, при каких значениях параметра выражение положительно, равно нулю или отрицательно, а значит, сколько корней будет у уравнения.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выражение от параметра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нужно уделять тем значениям параметра, где меняется знак дискриминанта. Именно на границах чаще всего появляется один корень или исчезают действительные решения.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пропустить границы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дискриминанта рассматривают три ситуации: D(a) &gt; 0, D(a) = 0 и D(a) &lt; 0. Каждый случай даёт свой ответ о числе действительных корней.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случаи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уравнение с параметром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особые случаи и проверить ответ.
</a:t>
            </a:r>
            <a:endParaRPr lang="en-US" sz="15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22325"/>
            <a:ext cx="450000" cy="40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значения параметра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параметра делает коэффициент при x или x^2 равным нулю. Тогда обычная формула уже не подходит, и уравнение нужно рассматривать заново.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вид уравнения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особые значения чаще всего дают ошибки при решении. Поэтому их выделяют до основных вычислений и обязательно проверяют, подходит ли ответ после подстановки.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отдельная проверка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параметр принимает такое значение, уравнение может превратиться в неверное равенство или в тождество. Эти ситуации анализируют отдельно, чтобы не потерять правильный ответ.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отдельный случай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случаи уравнений с параметром
</a:t>
            </a:r>
            <a:endParaRPr lang="en-US" sz="308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основные виды уравнений и увидеть, где особенно важно проверять все случаи.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вида уравнения работает свой ключевой признак: коэффициент, дискриминант или ОДЗ. Общая проверка случаев обязательна.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материалам темы «Уравнения с параметром»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число решений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 — разные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 одной функции сдвигается из-за параметра, меняется и число пересечений. На одном рисунке можно увидеть, как прямая сначала не касается параболы, затем лишь касается её и, наконец, пересекает в двух точках.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управляет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вида f(x)=g(x, a) значение a задаёт положение одной из кривых. Поэтому при разных a возможно 0, 1 или 2 решения. Такая схема особенно удобна, когда нужно сравнить прямую и параболу без длинных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модулем и параметром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a сдвигает границы случаев и может изменить, где выражение положительно или отрицательно.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роль параметра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расстояние до нуля, поэтому выражение внутри него рассматривают по знаку.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смысл модуля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 уравнении |x-a|=2 всегда получаются два ответа: x=a-2 и x=a+2.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 числовой прямой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уравнения с параметром
</a:t>
            </a:r>
            <a:endParaRPr lang="en-US" sz="305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ОДЗ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область допустимых значений: знаменатели не должны обращаться в нуль. Это особенно важно, когда параметр входит в знаменатель и меняет допустимые значения переменной.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подставить ответ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найденный корень проверяют в исходной записи, а не только в преобразованной. Так исключают посторонние решения и подтверждают, что ответ подходит при данном значении параметра.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корни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значения x проверяют уже в преобразованном уравнении. Если решение появилось из-за умножения на выражение, которое может быть нулём, его сразу отмечают как подозрительное.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Преобразовать уравнение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ОДЗ дроби приводят к общему знаменателю или умножают на него. На этом шаге удобно сохранить все ограничения, чтобы не потерять важные случаи.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параметр меняет число корней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x^2-(a+1)x+a=0 видно, что граница между случаями проходит при a=1. Именно там дискриминант обращается в нуль.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a=1 корень один, а при a&lt;1 и a&gt;1 — по два действительных корня.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уравнению x^2-(a+1)x+a=0; школьный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992102"/>
            <a:ext cx="4791900" cy="103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выбрать подходящий метод и сразу помнить о проверке ответа.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выбирают по виду уравнения, но любой ответ нужно проверять в исходной записи.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уравнениям с параметром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при одном значении параметра коэффициент при x или x^2 обращается в ноль. Тогда уравнение меняет тип, и общий способ уже не работает.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особого случая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2532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объединить все значения параметра в один ответ, можно пропустить важные границы. В уравнениях с параметром отдельный анализ каждого случая обязателен.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2603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разбора случаев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576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на выражение, зависящее от x или параметра, иногда появляются посторонние ответы. Их обязательно отбрасывают проверкой подстановкой.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647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корень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8620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и переносе слагаемых легко ошибиться со знаком. Такая неточность меняет дискриминант, а значит, и число найденных решений.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8691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 знак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2166450" y="2561525"/>
            <a:ext cx="1452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дробных уравнениях опасно начинать преобразования без области допустимых значений. Из-за этого можно получить корни, которые не подходят уже на исходном шаге.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2173500" y="1776500"/>
            <a:ext cx="1452300" cy="5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ОДЗ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все значения параметра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алгоритм: от условия задачи к разбору случаев и проверке границ.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примера: квадратное уравнение с параметром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формулу дискриминанта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x^2-(a-3)x+a=0 сначала выделяют коэффициенты и записывают дискриминант как выражение от параметра. Это позволяет увидеть, при каких значениях a корней будет два, один или не будет совсем.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итоговый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анализа дискриминанта полезно подставить найденные корни в исходное уравнение. Такой шаг подтверждает, что ответ подходит именно при выбранном значении параметра и не содержит лишних значений.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Разделяем на 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D(a) задачу удобно разбить на три случая: положительный, нулевой и отрицательный дискриминант. На схеме можно отметить границы, где меняется число действительных корней, и показать их разными цветами.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параметры встречаются в реальных задачах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параметр помогает одной формулой описать несколько вариантов условия. Это удобно, когда меняется только одно число, а структура задачи остаётся прежней.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делают модель гибкой: меняется условие, но способ рассуждения остаётся одинаковым.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алгебре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параметром учат видеть, как одно и то же выражение меняется при разных значениях буквы. Здесь важны разбор случаев, аккуратные вычисления и обязательная проверка ответа.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2026-05-29T15:27:15Z</dcterms:created>
  <dcterms:modified xsi:type="dcterms:W3CDTF">2026-05-29T15:27:15Z</dcterms:modified>
</cp:coreProperties>
</file>