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— от питья до энергетики. Разберём источники, распределение и охрану.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человек: почему эта тема важна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водные ресурсы и почему их ценность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— меньше 3% всех запасов Земли. Основная часть находится в ледниках и подземных водах, а чаще всего используются поверхностные водоёмы. Рост населения и потребления усиливает нагрузку на эти системы.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9" y="1589199"/>
            <a:ext cx="302981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553" y="3702406"/>
            <a:ext cx="330525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34752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воды для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каналы дают воду для питья, промышленности и сельского хозяйства. Их состояние отражает качество окружающей территории: чем больше загрязнений в бассейне, тем выше риск для потребителей.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естественные водоёмы могут быть крупными запасами воды. При попадании бытовых или химических загрязнений особенно страдают экосистемы, поэтому важен постоянный контроль качества.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часто оказываются чище поверхностных, потому что фильтруются породами. При этом они восстанавливаются медленно, а чрезмерный забор способен привести к снижению уровня и засолению.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и регулирование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помогают запасать воду и регулировать её подачу в течение года. Но из-за изменения уровня воды меняются условия для растений и животных, а иногда ухудшается качество при застое.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может использоваться там, где её собирают и затем очищают. Такой источник особенно важен для полива или хозяйственных нужд, но для питья требуется надёжная обработка.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водопотребления по сферам хозяйства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дома мы используем воду каждый день, в глобальном масштабе основная нагрузка приходится на сельское хозяйство и производство пищи.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чтобы уменьшить давление на водные ресурсы, важны не только бытовые меры, но и эффективное использование воды в сельском хозяйстве.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долей мирового водозабора по секторам (сведения международной природоохранной статистики; точные значения могут отличаться по источникам).
</a:t>
            </a:r>
            <a:endParaRPr lang="en-US" sz="5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повседневной жизни школьника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вода нужна постоянно: пить, готовить еду, умываться, мыть руки после туалета и перед приёмом пищи. Также она помогает поддерживать чистоту в классах и на кухне.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в семье зависит от количества людей, привычек и исправности сантехники. Например, длительный душ или протекающий кран увеличивают потребление, даже если кажется, что воды тратится немного.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важна для здоровья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участвует в обмене веществ, поддерживает нормальное пищеварение и помогает регулировать температуру тела. Недостаток безопасной воды отражается на самочувствии и концентрации.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загрязнённой воде могут быть микробы, вызывающие кишечные инфекции. Если вода не безопасна, риск заражения растёт, а заболевания распространяются быстрее среди людей и в коллективах.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химические примеси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микробов, в воде встречаются опасные вещества: нитраты и соли тяжёлых металлов. Они могут ухудшать работу органов и накапливаться в организме при регулярном употреблении небезопасной воды.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контроль качества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доступ к чистой воде включает обеззараживание и санитарный контроль источников. Такие меры снижают вероятность отравлений и болезней и помогают сохранять здоровье детей и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 человеку и обратно в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водоснабжения и очистки стоков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449961"/>
            <a:ext cx="3287100" cy="1861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водных источников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преимущества, риски и особенности использования разных источников воды, чтобы понять их ограничения.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«идеального» источника: выбор зависит от качества воды, скорости обновления и того, как охраняют территорию вокруг.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географии и экологии; сравнение выполнено по общим природным особенностям источников.
</a:t>
            </a:r>
            <a:endParaRPr lang="en-US" sz="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стоки попадают в реки и озёра через канализацию, сточные трубы и утечки. Даже при наличии очистки часть загрязнений может не успевать удаляться, особенно в периоды перегрузок систем.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загрязнения водоёмов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приносит удобрения и пестициды: во время дождей они смываются с полей. Избыток питательных веществ может вызывать цветение воды и ухудшать условия жизни для рыб и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содержат химические вещества, которые меняют состав воды. Чем сложнее производство и слабее контроль, тем выше риск токсичных примесей и долговременного ущерба экосистемам.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включая нефть и пластик, сохраняется надолго и накапливается в береговой зоне и на дне. Загрязнённая вода хуже пахнет, теряет прозрачность и требует более дорогой очистки для городов и предприятий.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сильное влияние оказывают смыв с полей и поступления из населённых пунктов, поэтому нужны комплексные меры, а не только контроль заводов.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многопричинность загрязнения: чтобы улучшить состояние воды, приходится действовать сразу в нескольких направлениях — от хозяйства до обращения с отходами.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вклада категорий загрязнителей по учебным материалам; точные проценты зависят от региона и методики учёта.
</a:t>
            </a:r>
            <a:endParaRPr lang="en-US" sz="5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и озёра поддерживают природные комплексы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«пограничная зона»: место для жизни многих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реки или озера формируется особая среда: здесь есть влага, солнечный свет и укрытия. Камыш и осока создают «домики» для насекомых и служат кормовой базой для птиц. Даже небольшая заводь или кромка воды помогает поддерживать разнообразие живых организмов.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земноводные зависят от чистой воды и спокойных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— это не просто вода, а целый мир со своей «кухней» и правилами. Рыбы находят места для питания и нереста, а земноводные используют берега и мелководье. Если вода мутнеет или беднеет по составу, многим обитателям становится сложнее находить корм и размножаться.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 выбирают безопасные маршруты и участки для гнёзд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озёр и рек часто встречаются птицы, которые приспособлены к жизни рядом с водой. Прибрежные луга и небольшие болота дают им участки для отдыха, гнездования и поиска пищи. Когда береговая растительность сохраняется, природный ритм становится устойчивее.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потребляет много пресной воды, потому что растениям нужно регулярное увлажнение почвы. Без достаточного полива снижаются урожаи сельхозкультур и ухудшается качество продукции.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сельского хозяйства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грамотном орошении вода используется точнее: уменьшаются потери на испарение и стекание, а растения получают нужное количество влаги в нужное время. Это помогает стабильнее выращивать культуры.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рациональное орошение особенно важно. Оно поддерживает производство пищи, снижает риски неурожая и позволяет экономить воду при сохранении нужных объёмов питания для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воды в быту и причины перерасхода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неисправность может давать заметные потери: протекающий кран расходует воду всё время, пока его не заметили или не устранили.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перерасход чаще всего связан не с «большими» привычками, а с мелкими утечками и длительными действиями, которые повторяются ежедневно.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практические сведения о водосбережении; точные объёмы зависят от времени, давления и режима использования. Данные на слайде — условные относительные значения.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дома и в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последовательность действий для снижения расхода без потери удобства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большими объёмами пресной воды и входит в число стран с высокой водообеспеченностью. Благодаря протяжённости территории и множеству водоёмов ресурсы широко представлены.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Мозаичное распределение по регионам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распределены неравномерно. В одних районах доступ к воде высокий, а в других ощущается дефицит, что сказывается на быте, сельском хозяйстве и производстве.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основа экосистем и промыслов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поддерживают природу и хозяйство: в их водах обитают рыбы, а поймы и притоки формируют места для жизни многих видов. Это важно и для рыболовства.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транспорта и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 используются в транспортных маршрутах, а также для работы предприятий и получения энергии. Разные водоёмы выполняют разные задачи для экономики и населения.
</a:t>
            </a:r>
            <a:endParaRPr lang="en-US" sz="12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объекты России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 разные водоёмы влияют на жизнь людей и хозяйство: от запасов пресной воды до транспорта, энергии и рыболовства.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один и тот же ресурс работает по-разному — где-то важнее запасы воды и природа, а где-то транспорт, энергия или промысел.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о водных объектах России (обобщение).
</a:t>
            </a:r>
            <a:endParaRPr lang="en-US" sz="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далеко: время уходит на поиск, а не на учёбу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люди нередко проводят много времени в поисках воды. Если её не хватает, приходится обходиться ограниченными объёмами. От этого страдают и здоровье, и возможности для работы и образования.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меняет быт: не хватает на питьё, гигиену и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затрудняет питьё, умывание и соблюдение гигиены. Это повышает риск инфекций и осложняет уход за детьми. Кроме того, из-за нехватки влаги снижаются урожаи, что усиливает продовольственные проблемы.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воде в мире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водные ресурсы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предотвращают попадание загрязнений в реки и озёра. Когда отходы не теряются в окружающей среде, нагрузка на очистку становится меньше.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подходов работает лучше всего: и защита источников, и уменьшение потерь, и формирование ответственного поведения дают устойчивый эффект.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принципы природоохранной практики; значения на диаграмме — условные относительные сравнения, точные доли зависят от региона.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привычек: закрывайте кран, когда он не нужен, и используйте воду только по назначению. Следите, чтобы сантехника не подтекала и не расходовала ресурс «вхолостую».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человека в сохранение воды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засоряйте водоёмы: не выливайте вредные жидкости и не оставляйте мусор у берегов. Поддерживайте чистоту двора и школьной территории, потому что загрязнения попадают в воду дождём.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использование одноразового пластика и сортируйте отходы, где это возможно. Эти действия уменьшают количество мусора, который может загрязнить реки, озёра и почву вокруг них.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общий ресурс, который мы обязаны сберегать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природе и экономике, но её запасы ограничены и уязвимы. Состояние водоёмов зависит от очистки, экономии и защиты от загрязнений — значит, вклад важен для каждого.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2026-05-11T20:32:54Z</dcterms:created>
  <dcterms:modified xsi:type="dcterms:W3CDTF">2026-05-11T20:32:54Z</dcterms:modified>
</cp:coreProperties>
</file>