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мозаика регионов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 — это мозаика разных регионов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обзор Европы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Европу удобно изучать по регионам: так легче увидеть, как природа, города и культура связаны между собой.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регион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 — это часть большой территории, у которой есть общие признаки. В Европе их объединяют не только карты, но и природа, история заселения и повседневная жизнь людей.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 карте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регионы удобно сравнивать рядом друг с другом. Так видно, что они связаны, но не одинаковы, а их границы зависят от цели изучения.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черты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признаки тоже важны: язык, традиции, праздники, музыка и типы зданий помогают увидеть, чем похожи и чем различаются соседние страны и области.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отличия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регион может отличаться по климату, рельефу и морям, которые его окружают. Эти особенности влияют на хозяйство, транспорт, архитектуру и даже на привычки жителей.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Европы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береговую линию: моря, заливы и океанические побережья помогают понять, где заканчивается суша и как регион связан с торговлей и мореплаванием.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моря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отмечают крупные формы рельефа: горы, равнины и речные долины. Они подсказывают, где легче строить города, дороги и сельские поселения.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местности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государственные границы с культурными зонами. Они не всегда совпадают, потому что один регион может объединять несколько стран или только их части.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зоны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город иногда относят к разным региональным схемам. Всё зависит от того, изучают ли природу, историю, язык или современные связи.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цели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карта Европы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ориентиры помогают быстро понять, почему в Европе так различаются климат и ландшафты.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Европы заметно теплее, а север и восток континента чаще отличаются более суровой зимой.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природных особенностей Европы для учебной карты
</a:t>
            </a:r>
            <a:endParaRPr lang="en-US" sz="12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339104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339104"/>
            <a:ext cx="45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400" y="3084118"/>
            <a:ext cx="39375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признаки региона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помогают увидеть, как регионы связаны с историей народов и соседством стран. Иногда в одном городе слышно сразу несколько языков, и это делает культуру более разнообразной.
</a:t>
            </a:r>
            <a:endParaRPr lang="en-US" sz="1145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и танцы сохраняют ритм местной жизни. В них слышны старинные мелодии, а костюмы и инструменты часто передаются из поколения в поколение.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 заметны в праздниках, календаре и архитектуре. Соборы, церкви, мечети и небольшие часовни показывают, как вера отражалась в облике европейских городов.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узнать регион по-своему. Карнавалы, зимние шествия, ярмарки и городские фестивали показывают, какие события особенно важны для жителей.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соединяет прошлое и настоящее. Деревянные дома, замки, соборы, площади и современные кварталы вместе создают узнаваемый облик европейских регионов.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северные зарисовки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лес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Фьорды, леса и озёра создают в Северной Европе особый пейзаж. Вдоль побережий люди живут рядом с морем, а зимой привыкли к короткому световому дню и холодному ветру.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северное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северный день становится очень длинным, и это меняет ритм жизни. Люди проводят больше времени на улице, путешествуют, ходят в походы и отдыхают у воды.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и в прибрежных городах морская тема заметна во всём: в портах, рыбацких кварталах, флагах и местных праздниках. Море здесь не фон, а часть повседневности.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Северной Европы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света особенно важны в северных странах, где зима длинная и темная. Огни, свечи и уличные шествия создают ощущение тепла и помогают сохранить старые обычаи.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света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Саамская культура напоминает о коренных жителях северных территорий. Её ценят за традиционную одежду, ремёсла, музыку и уважительное отношение к природе и сезонному образу жизни.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Саамское наследие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 известна привычкой много читать и учиться самостоятельно. Это поддерживает интерес к книгам, дизайну, экологичному быту и спокойной городской культуре.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современность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сказки и легенды формируют образ региона в книгах и кино. Они связаны с лесом, морем, троллями, героями и сильным вниманием к природе.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 легенды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города Западной Европы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84630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тянется вдоль Атлантики и Северного моря, поэтому здесь мягче погода и сильнее влияние океана. Берега, порты и прибрежные равнины формируют удобные пути для торговли.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74383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Океаническое положение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82209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 — Рейн, Сена, Темза и Луара — соединяют города, порты и промышленные районы. Вдоль рек удобно строить дороги, мосты и исторические центры.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55017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связи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797889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Городов здесь очень много, и они стоят близко друг к другу. Из-за этого Западная Европа выглядит как плотная сеть улиц, площадей, вокзалов и набережных.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52596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сеть городов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объединяет города, где разные языки и традиции постоянно соседствуют в одной культурной среде.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влияния особенно заметны во французском, немецком и английском пространствах.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обзор темы «Регионы Европы»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природное положение региона
</a:t>
            </a:r>
            <a:endParaRPr lang="en-US" sz="2866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горами и равнинами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Центральную Европу удобно представить как мост между соседними частями континента. Здесь горы не стоят стеной, а плавно переходят в равнины, где проходят реки и дороги. Поэтому с древности именно через этот район шли торговые пути и путешествия.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пути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Центральной Европы связывают страны лучше любой границы. Они помогают ориентироваться на местности, дают воду, проходят через старые города и порты. Поэтому в этом регионе особенно заметно сочетание природы, транспорта и городской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и Карпаты задают характер ландшафта, но не перекрывают его полностью. Между ними лежат плодородные низины, где развивались земледелие, города и ремёсла. Рельеф здесь меняется быстро, и на одной карте можно увидеть сразу несколько природных зон.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городов и традиций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сохранились узкие улицы, площади и дома, построенные столетия назад. Исторический центр часто становится местом прогулок, праздников и встреч, а не только музеем под открытым небом.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центры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Замки, мосты и ратуши напоминают о временах, когда города росли вокруг торговли и ремёсел. Такие здания бережно реставрируют, чтобы сохранить их для жителей и туристов.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камне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заметны рождественские ярмарки, а летом — городские фестивали, концерты и уличные представления. Они объединяют жителей и показывают, как традиции продолжают жить в современном городе.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ярмарки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 известна мастерством в часах, стекле, музыке и оркестровой культуре. Эти занятия требуют точности, терпения и уважения к ремеслу, поэтому их ценят и передают дальше.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искусство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картины Южной Европы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и море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Южной Европы тянутся вдоль тёплого Средиземного моря. Здесь летом яркое солнце, а города и посёлки часто располагаются рядом с бухтами, мысами и небольшими портами. Море влияет на быт, питание и ритм жизни.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рощи и 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региона природа меняется от равнин к горам и плато. На юге Испании, в Италии и Греции легко встретить оливковые рощи, виноградники и сухие каменистые склоны, а рядом — зелёные долины и острова.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природных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живёт рядом с известными вулканами и горными хребтами. Они напоминают, что этот регион не только солнечный, но и очень динамичный: природа здесь создаёт сильные контрасты и необычные пейзажи.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5933" y="1294104"/>
            <a:ext cx="5625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923" y="3084118"/>
            <a:ext cx="3937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культуры региона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 узкие улицы здесь часто становятся центром повседневной жизни. Люди встречаются за разговорами, играют уличные музыканты, а исторические дома создают узнаваемый облик городов.
</a:t>
            </a:r>
            <a:endParaRPr lang="en-US" sz="1249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пространство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праздники, танцы и музыка помогают сохранять связь поколений. Во многих местах важны общие застолья, местные мелодии и традиции, которые передаются в кругу семьи.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музыка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Южной Европы строится на простых и свежих продуктах. Оливковое масло, рыба, овощи, хлеб и сыр делают блюда понятными и яркими по вкусу, а сезонность остаётся очень важной.
</a:t>
            </a:r>
            <a:endParaRPr lang="en-US" sz="124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кухня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дома, арки и тенистые переулки помогают сохранять прохладу в жару. Такая архитектура не только красива, но и хорошо приспособлена к климату региона.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климат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особенности восточного пространства
</a:t>
            </a:r>
            <a:endParaRPr lang="en-US" sz="245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31975" y="118917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просторы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31975" y="152052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огромных равнинах Восточной Европы хорошо видны леса, степи и широкие сельскохозяйственные пространства. Рельеф часто плавный, поэтому дороги и реки становятся главными ориентирами для жителей и путешественников.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31975" y="354412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артерии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531975" y="387547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играют особую роль в жизни региона. Дунай, Днепр, Волга и Днестр связывают города, помогают перевозкам и давно служат важными путями общения между людьми.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31975" y="2366650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контрасты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531975" y="2698001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более континентальный, чем на побережьях. Зима обычно длиннее и холоднее, а лето может быть жарким, поэтому природные условия сильно меняются от сезона к сезону.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культурную устойчивость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промыслы сохраняют местные навыки и память о прошлом. Резьба по дереву, вышивка, роспись и другие работы создают вещи, которые полезны в быту и красивы как часть культуры.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Промыслы и ремёсла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пение, сказки и семейные обряды объединяют людей разного возраста. Через них передаются язык, память и представление о том, как отмечать важные события года.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обряды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Деревянная архитектура хорошо приспособлена к местным материалам и климату. Такие дома, церкви и хозяйственные постройки можно увидеть в деревнях и музеях под открытым небом.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 строительстве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по-прежнему ценят ярмарки, домашние рецепты и сезонные работы рядом с природой. Это помогает жить устойчиво и не терять связь с окружающей средой.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согласии с природой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культура по регионам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увидеть, как природные условия влияют на облик регионов Европы и на жизнь людей в них.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культура в регионах тесно связаны, но каждый район сочетает их по-своему.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учебной карты Европы и регионального обзора
</a:t>
            </a:r>
            <a:endParaRPr lang="en-US" sz="12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на карте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работа по карте Европы: моря, горы и крупные города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125" y="1347461"/>
            <a:ext cx="4044000" cy="137432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пути культурного обмена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и поездки связывали европейские регионы задолго до появления быстрых поездов. Вместе с товарами люди переносили песни, слова и привычки, поэтому похожие мотивы встречаются в разных странах.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обмен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особенно хорошо показывает связи между регионами. Хлеб, сыр, овощи и сезонные продукты используются во многих местах, но способы приготовления и подача отличаются в зависимости от местных традиций.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продукты, разные блюда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музыка тоже не остаются в одном месте. Узоры, инструменты и праздничные костюмы переходят от соседей к соседям, сохраняя при этом местные особенности и узнаваемый стиль каждого региона.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 местным характером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 деталях и связях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становится понятнее, когда мы видим её как множество связанных регионов. У каждого свои природные условия и традиции, но вместе они образуют цельную карту, которую интересно читать и сравнивать.
</a:t>
            </a:r>
            <a:endParaRPr lang="en-US" sz="14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2026-07-26T20:24:33Z</dcterms:created>
  <dcterms:modified xsi:type="dcterms:W3CDTF">2026-07-26T20:24:33Z</dcterms:modified>
</cp:coreProperties>
</file>