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3. My Body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тело, чувства, движения и полезные привычки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теле помогают быстро понимать учителя, отвечать на вопросы и выполнять команды. На уроке они звучат в играх, песнях и парной работе, поэтому English becomes easier and more fun.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слова о теле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 есть head, shoulders, arms, hands, body, legs and feet. Эти слова легко запомнить, если одновременно говорить их и показывать на себе. Так новые слова сразу становятся понятными и живыми.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на себе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 рисунке помогает увидеть каждую часть тела отдельно. Подписи на английском и стрелки подсказывают, где head, arms, legs и feet. Это делает запоминание очень быстрым.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картинку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слышат слова body parts, они могут не только повторять их, но и двигаться. Учитель показывает, а ученики дружно поднимают руки, касаются головы или топают ногами.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движения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Nose помогает чувствовать запахи, а mouth — говорить и есть. Дети могут повторять: This is my nose. This is my mouth. Такие предложения подходят даже самым маленьким ученикам.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 рот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head, eyes, ears, nose, mouth and hair удобно повторять в игре «Покажи и назови». Так урок превращается в весёлую разминку, а не в скучную зубрёжку.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 улыбкой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Hair — ещё одно слово для внешности. Оно помогает описывать человека и дополняет тему face. Детям нравится замечать, что у каждого человека своя причёска и свой цвет волос.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тоже важны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Eyes помогают нам видеть, а ears — слышать. Для второго класса полезны простые модели: These are my eyes. These are my ears. Они звучат чётко и быстро запоминаются.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уши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head и face помогают назвать верхнюю часть тела и лицо целиком. Ребёнок может сказать: This is my head. Эти короткие фразы легко использовать на уроке и дома.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 лицо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головы и лица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2397" y="1474950"/>
            <a:ext cx="3285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 помогают махать, тянуться и нести вещи. Дети быстро понимают это, когда показывают рукой приветствие или дотягиваются до предмета. Слово arm легко связано с движением.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Fingers — это пальцы, а thumb — большой палец. Они помогают считать, держать карандаш и аккуратно выполнять задания. Эти слова особенно полезны в уроках с движением и пальчиковыми играми.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Fingers and thumb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Hands нужны, чтобы хлопать, писать и держать предметы. Фраза I have two hands помогает закрепить слово в речи. Её удобно произносить вместе с жестом.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Руки, кисти и пальцы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Legs помогают нам ходить, бегать, прыгать и пинать мяч. Это слово удобно показывать движением, потому что дети сразу понимают его смысл и охотно повторяют.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foot обозначает одну ступню, а feet — две ступни. Важно помнить, что множественное число здесь необычное: feet, а не foots. Это частая и полезная особенность.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 и feet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Knee — это колено, а toe — палец ноги. Эти слова помогают точнее описывать тело. Их легко изучать, когда дети дотрагиваются до нужной части и называют её.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Knee и toe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Feet помогают держать равновесие и двигаться вперёд. Когда ребёнок стоит, идёт или подпрыгивает, он чувствует, как ноги и ступни работают вместе. Слово становится понятным через действие.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движение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 ступни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собрать короткую фразу из знакомых слов и моделей.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предложение о теле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62075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команда помогает детям быстро связать слово с движением. Учитель говорит фразу, а ученики касаются головы. Так английский становится понятным без долгих объяснений.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207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Touch your head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504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приходит быстрее, когда ребёнок не только слышит, но и делает. Поэтому команды с body words запоминаются особенно хорошо. Урок получается активным и весёлым.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23504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действие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41596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Clap your hands, stand up and sit down помогают соединять слово и движение. Такие команды удобны для быстрой разминки, когда нужно и слушать, и двигаться одновременно.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541594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Clap, stand, sit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7708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show me your hands полезна для работы в классе и в играх. Дети поднимают руки и повторяют слова без страха ошибиться. Всё просто и очень наглядно.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3847707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Show me your hands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15397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point to your eyes учит слушать и точно выполнять действие. Ребёнок смотрит, находит нужную часть лица и показывает её. В классе сразу становится оживлённее.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2153972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Point to your eyes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на уроке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781" y="3217325"/>
            <a:ext cx="424313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Sight связан со словом eyes, потому что мы видим глазами. Фраза I see with my eyes помогает ребёнку говорить о зрении просто и уверенно.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Sight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Touch связано со словом skin. Кожа помогает чувствовать мягкое, холодное или горячее. Дети быстро понимают это на примерах и любят проверять всё на ощупь.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Touch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Smell связан со словом nose. Нос помогает чувствовать запахи, и дети легко запоминают фразу I smell with my nose, особенно когда на уроке есть интересные картинки.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Smell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Taste связано со словом tongue. Язык помогает чувствовать вкус, когда мы едим. Это слово хорошо подходит для коротких разговоров о любимой еде.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Taste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Hearing связано со словом ears. Мы слышим звуки ушами, поэтому фраза I hear with my ears отлично подходит для первого знакомства с темой senses.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Hearing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органов чувств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Clap и wave часто используются в играх и приветствиях. Фразы I can clap и My arms can wave дают детям уверенность, потому что их легко сказать и показать.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Clap and wave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соединяют body words и action verbs, они быстрее запоминают английский. Простые предложения становятся понятными, а движение помогает говорить свободнее и без лишнего напряжения.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деле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Stretch помогает назвать простую разминку, когда тело тянется вверх и в стороны. Такие действия полезны перед работой, потому что помогают проснуться и сосредоточиться.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Stretch and move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и dance помогают говорить о спокойном и весёлом движении. Ребёнок может сказать I can walk or I can dance, показывая слова телом. Так урок становится ярче.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and dance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run и jump описывают активные движения, которые дети любят больше всего. Они легко строят фразы I can run и I can jump, а это уже маленькая победа.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and jump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тело умеет двигаться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51" y="1450475"/>
            <a:ext cx="2014898" cy="198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просыпается, умывается и тянется к бутылке с водой, чтобы начать день бодро. Рядом лежат мыло и полотенце, потому что чистые руки — это хорошая привычка для сильного тела и спокойного урока.
</a:t>
            </a:r>
            <a:endParaRPr lang="en-US" sz="987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заботы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дети играют с мячом, делают упражнения и смеются. Движение делает тело крепким и помогает запомнить фразы do exercise, drink water и sleep well в простой и живой ситуации.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ребёнок укладывается в кровать, чтобы хорошо поспать. Сон помогает телу отдыхать, а наутро снова хочется бегать, прыгать и учить новые слова без зевоты.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отдыха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девочка выбирает яблоко и морковь, а не сладкий перекус. Фрукты и овощи помогают телу расти, а заодно делают английские слова из темы body ближе и понятнее.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вместо скуки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 сильного тела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toothbrush и toothpaste легко связать с утренним и вечерним ритуалом. Короткая команда Brush your teeth. звучит просто, а полезный результат виден сразу.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 зубы каждый день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помогают держать germs away и заботиться о здоровье. Так тема body соединяется с everyday habits, которые дети могут выполнять дома и в школе.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чистоту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вспоминают слова soap и water. Потом они учатся мыть руки правильно: намочить, намылить, потереть ладони и смыть пену, чтобы руки были чистыми.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мыло и воду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мытья рук удобно взять towel и аккуратно вытереть ладони. Эта маленькая привычка помогает детям запомнить новые слова и делает урок понятным и полезным.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Пользуйся полотенцем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 зубы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1407" y="2455750"/>
            <a:ext cx="1459023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hot и cold помогают рассказать о температуре вокруг нас. Ребёнок может сказать: The tea is hot. The ice cream is cold. Так новые слова сразу становятся понятными.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41410" y="1802357"/>
            <a:ext cx="1459023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жарко и холодно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209432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чувствах и состоянии делают речь живой и точной. Они помогают детям говорить о себе, о вещах вокруг и о том, что нужно телу прямо сейчас.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7209435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ощущения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17426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активной игры легко сказать: I am tired. Это полезная фраза для урока, потому что она помогает ребёнку честно говорить о своём самочувствии и отдыхать вовремя.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517429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после игры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25419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hungry и thirsty нужны, чтобы сказать о своём состоянии без длинного объяснения. Дети могут использовать простые фразы: I am hungry. I am thirsty.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825423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жажда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133413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soft и hard легко проверить руками. Мяч может быть soft, а стол — hard. Такие примеры учат замечать свойства предметов и говорить о них по-английски.
</a:t>
            </a:r>
            <a:endParaRPr lang="en-US" sz="900" dirty="0"/>
          </a:p>
        </p:txBody>
      </p:sp>
      <p:sp>
        <p:nvSpPr>
          <p:cNvPr id="17" name="Text 10"/>
          <p:cNvSpPr txBox="1"/>
          <p:nvPr/>
        </p:nvSpPr>
        <p:spPr>
          <a:xfrm>
            <a:off x="2133416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и твёрдое
</a:t>
            </a:r>
            <a:endParaRPr lang="en-US" sz="1100" dirty="0"/>
          </a:p>
        </p:txBody>
      </p:sp>
      <p:sp>
        <p:nvSpPr>
          <p:cNvPr id="18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моё тело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новой лексикой по теме body: слух, речь, указание, предложение и действие.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предложению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начинает с простого вопроса: What is this? Ребёнок отвечает: This is my nose. Такая модель помогает назвать часть тела и не теряться в начале разговора.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про предмет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помогает вспомнить число и слово hands: How many hands do you have? Ответ I have two hands показывает, как соединять body words и numbers.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руки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you clap your hands? превращает слово в движение. Ученику легче понять значение, когда он сам хлопает в ладоши и слышит короткий ответ Yes, I can.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практике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диалог подходит для работы в парах. Дети по очереди задают вопросы, отвечают полными фразами и уверенно используют слова body в живом школьном общении.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вместе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на уроке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рабочем листе большой рисунок ребёнка, и задача сразу становится интересной: find the eyes, circle the hands, and color the face. Такие задания помогают видеть слово и образ одновременно, без скучного заучивания.
</a:t>
            </a:r>
            <a:endParaRPr lang="en-US" sz="111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 обведи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задание просит match слова с частями тела и then point to them. Ребёнок не просто читает, а работает карандашом, глазами и руками — почти как маленький детектив на уроке.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слово и действие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смотрят на картинку и пишут нужные labels рядом с ногами, руками и головой. Когда слово стоит рядом с рисунком, его легче запомнить и потом быстро назвать вслух.
</a:t>
            </a:r>
            <a:endParaRPr lang="en-US" sz="119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Подпиши части тела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тела в игре с картинкой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самые частые пары в теме body требуют особого внимания: hand и arm, foot и leg, eye и ear, tooth и teeth.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3 «My Body»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пары легко смешиваются без тренировки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body часто сочетается с глаголами move, touch и feel. Такие слова показывают, что тело не только выглядит, но и постоянно что-то делает.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показать жестом, оно запоминается быстрее. Поэтому на уроке полезно не только слушать, но и двигаться, касаться, повторять и улыбаться.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действие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по два глаза, уха, руки и ноги. Это удобно запоминать через счёт и короткие фразы, потому что такие слова часто стоят во множественном числе.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части тела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дети встретят слова heart, brain и stomach. Они тоже относятся к теме body и помогают расширять словарь, когда базовые слова уже хорошо знакомы.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старших тем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факты о теле и 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схеме тела дети находят head, eyes, ears, nose, mouth, arms, hands, legs и feet. Подписи и яркие стрелки помогают быстро вспомнить знакомые слова и увидеть, как они связаны между собой.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всё вместе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смотрит на картинку и называет части тела без подсказки, он показывает настоящий прогресс. Так vocabulary превращается в уверенную речь, а не просто в список слов в тетради.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в игре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строится на простых моделях: This is my… I can… Touch your… I have two… Эти фразы удобно произносить хором, в парах и даже шёпотом, если класс уже устал от прыжков.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короткими фразами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Повторяем: My Body in English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Module 3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3 учит называть части тела, понимать короткие команды и говорить о себе простыми фразами. Дети двигаются, играют, заботятся о здоровье и всё увереннее используют английский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2026-05-30T06:47:36Z</dcterms:created>
  <dcterms:modified xsi:type="dcterms:W3CDTF">2026-05-30T06:47:36Z</dcterms:modified>
</cp:coreProperties>
</file>