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живая оболочка Земли
</a:t>
            </a:r>
            <a:endParaRPr lang="en-US" sz="4078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включает живые организмы и среды их обитания: воздух, воду и почву.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биосфера важна для человека и природы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обеспечивает людей воздухом, водой и пищей. Зеленые растения выделяют кислород и создают органические вещества. В XIX веке термин «биосфера» вошел в науку, а В. И. Вернадский рассматривал ее как единую живую систему Земли.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20–25 км
</a:t>
            </a:r>
            <a:endParaRPr lang="en-US" sz="8738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курсы по географии и биологии (школьный уровень); точные границы зависят от условий и вида организмов.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не везде, а в определенных слоях Земли: в атмосфере — примерно до 20–25 км, в океане — до 11 км, в земной коре — на несколько километров вниз.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этой высоты организмы могут существовать в атмосфере при подходящих условиях.
</a:t>
            </a:r>
            <a:endParaRPr lang="en-US" sz="26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населяет биосферу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Зеленые производители в лесу и степи
</a:t>
            </a:r>
            <a:pPr algn="ctr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органические вещества из неорганических. Благодаря фотосинтезу они обеспечивают пищу многим живым организмам. В лесу и степи именно растения становятся «стартом» пищевых цепей.
</a:t>
            </a:r>
            <a:endParaRPr lang="en-US" sz="912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Потребители: от травоядных до хищников
</a:t>
            </a:r>
            <a:pPr algn="ctr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получают готовое органическое вещество, поедая растения или других животных. Поэтому их распределение зависит от того, где есть корм. В водоеме и на суше можно увидеть разные роли животных в биосфере.
</a:t>
            </a:r>
            <a:endParaRPr lang="en-US" sz="91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Разрушители: грибы и бактерии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разлагают остатки растений и животных до простых веществ. Это возвращает материалы в почву и водоем. Без них мертвые остатки накапливались бы, а круговорот веществ замедлялся.
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материалы по биологии и экологии; «круговорот углерода» как учебная схема (без привязки к конкретным числам).
</a:t>
            </a:r>
            <a:endParaRPr lang="en-US" sz="5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углерод движется в биосфере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углерода надолго сохраняется в почве и в остатках организмов, а затем снова включается в круговорот.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углерода соединяет живую природу с неживыми оболочками Земли. Когда звенья нарушаются, меняется состав воздуха и доступность веществ.
</a:t>
            </a:r>
            <a:endParaRPr lang="en-US" sz="110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в биосфере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передачи энергии по звеньям пищевой цепи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06623"/>
            <a:ext cx="353400" cy="35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1026" y="1605459"/>
            <a:ext cx="266850" cy="35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41998"/>
            <a:ext cx="353400" cy="282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06659"/>
            <a:ext cx="353400" cy="35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основа жизни на Земле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
</a:t>
            </a:r>
            <a:pPr algn="l" indent="0" marL="0">
              <a:lnSpc>
                <a:spcPct val="115000"/>
              </a:lnSpc>
              <a:buNone/>
            </a:pPr>
            <a:r>
              <a:rPr lang="en-US" sz="1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идет в зеленых листьях растений и у водорослей. Там у клеток есть вещества, которые помогают использовать энергию света.
</a:t>
            </a:r>
            <a:endParaRPr lang="en-US" sz="1399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1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фотосинтеза требуются свет, вода и углекислый газ. Эти вещества поступают из окружающей среды, а процесс превращает их в «строительный материал».
</a:t>
            </a:r>
            <a:endParaRPr lang="en-US" sz="1378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13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образуются органические вещества и кислород. Органические вещества становятся источником питания для многих животных и людей.
</a:t>
            </a:r>
            <a:endParaRPr lang="en-US" sz="1288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растения считают основой питания. Они также являются главным источником кислорода в атмосфере для дыхания живых организмов.
</a:t>
            </a:r>
            <a:endParaRPr lang="en-US" sz="131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317869"/>
            <a:ext cx="3432300" cy="14890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среды биосферы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три главные среды: атмосферу, гидросферу и литосферу. В таблице — условия и примеры организмов.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ключевое условие жизни, а океан — самая крупная среда обитания. Условия различаются, поэтому и состав организмов меняется.
</a:t>
            </a:r>
            <a:endParaRPr lang="en-US" sz="1126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географии 5 класса и школьные учебные материалы по природоведению.
</a:t>
            </a:r>
            <a:endParaRPr lang="en-US" sz="73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00" y="2373703"/>
            <a:ext cx="3802127" cy="2836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074" y="2373825"/>
            <a:ext cx="3802127" cy="28367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биосферы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926797" y="1399484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Лес: много этажей жизни
</a:t>
            </a:r>
            <a:pPr algn="ctr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разнообразие проявляется на разных «ярусах» — от почвы до крон деревьев. Одни организмы живут в тени, другие — на свету, и каждый находит свою нишу. Поэтому лес часто считают особенно богатым видами.
</a:t>
            </a:r>
            <a:endParaRPr lang="en-US" sz="946" dirty="0"/>
          </a:p>
        </p:txBody>
      </p:sp>
      <p:sp>
        <p:nvSpPr>
          <p:cNvPr id="9" name="Text 2"/>
          <p:cNvSpPr txBox="1"/>
          <p:nvPr/>
        </p:nvSpPr>
        <p:spPr>
          <a:xfrm>
            <a:off x="5411867" y="1399475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и риф: жизнь там, где кажется трудно
</a:t>
            </a:r>
            <a:pPr algn="ctr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океане организмы распределяются неравномерно: свет и корм меняют условия на разных глубинах. Коралловые рифы дают убежища многим видам, а планктон обеспечивает пищевые связи. Так даже небольшие организмы заметно влияют на экосистему.
</a:t>
            </a:r>
            <a:endParaRPr lang="en-US" sz="910" dirty="0"/>
          </a:p>
        </p:txBody>
      </p:sp>
      <p:sp>
        <p:nvSpPr>
          <p:cNvPr id="10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обобщения по биосфере; точные доли в учебниках различаются, поэтому показано качественное сравнение.
</a:t>
            </a:r>
            <a:endParaRPr lang="en-US" sz="5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сосредоточена биомасса Земли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океан покрывает большую часть поверхности Земли, жизни там часто меньше по «объему», чем на суше.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масса живых организмов находится на суше, особенно среди растений. Это отражается на количестве органического вещества в экосистемах разных сред.
</a:t>
            </a:r>
            <a:endParaRPr lang="en-US" sz="110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биосфере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698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и конденсация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атмосфере водяной пар остывает и превращается в капли или кристаллы льда. Так образуются облака, которые переносят влагу над сушей и морем.
</a:t>
            </a:r>
            <a:endParaRPr lang="en-US" sz="1051" dirty="0"/>
          </a:p>
        </p:txBody>
      </p:sp>
      <p:sp>
        <p:nvSpPr>
          <p:cNvPr id="12" name="Text 3"/>
          <p:cNvSpPr txBox="1"/>
          <p:nvPr/>
        </p:nvSpPr>
        <p:spPr>
          <a:xfrm>
            <a:off x="46445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капли укрупняются, выпадают осадки: дождь, снег или град. Они попадают на землю и водоемы, пополняя запасы воды.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192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Сток и просачивание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воды течет по поверхности в реки и океан, а часть просачивается в почву. Растения возвращают влагу в воздух через испарение листьями.
</a:t>
            </a:r>
            <a:endParaRPr lang="en-US" sz="1080" dirty="0"/>
          </a:p>
        </p:txBody>
      </p:sp>
      <p:sp>
        <p:nvSpPr>
          <p:cNvPr id="14" name="Text 5"/>
          <p:cNvSpPr txBox="1"/>
          <p:nvPr/>
        </p:nvSpPr>
        <p:spPr>
          <a:xfrm>
            <a:off x="333500" y="1803150"/>
            <a:ext cx="1908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действием тепла вода с поверхности океанов, морей, рек и почвы испаряется, превращаясь в водяной пар. Влажность воздуха растет, и пар поднимается вверх.
</a:t>
            </a:r>
            <a:endParaRPr lang="en-US" sz="105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деятельность человека влияет на биосферу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Промышленность, транспорт, сельское хозяйство, вырубка лесов и бытовые отходы усиливают загрязнение и сокращают численность организмов; уменьшить вред помогают очистка, переработка, охрана и экономия ресурсов.
</a:t>
            </a:r>
            <a:endParaRPr lang="en-US" sz="85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по экологии и сведения из учебных материалов по природопользованию; точные проценты зависят от региона и не представлены как экспериментальные данные.
</a:t>
            </a:r>
            <a:endParaRPr lang="en-US" sz="5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загрязнения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Загрязняющие вещества распространяются по цепочкам: из воздуха попадают в почву и воду, а из воды — в организмы. Поэтому последствия проявляются сразу в нескольких средах.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разной «силе» источника общий эффект похож: воздух, вода и почва загрязняются одновременно. Значит, нужны комплексные меры для разных отраслей и привычек.
</a:t>
            </a:r>
            <a:endParaRPr lang="en-US" sz="110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— природные помощники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разлагают остатки растений и животных, превращая сложные вещества в более простые. Это возвращает элементы питания в почву и делает их доступными для новых растений.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поддерживает круговорот веществ: после «переработки» органические остатки не исчезают, а становятся частью почвенного состава. Так биосфера сохраняет устойчивость.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редуцентов становится мало, мертвые остатки накапливаются, а пищевые цепи нарушаются. Поэтому забота о чистоте почв напрямую помогает жизни в лесах, полях и водоемах.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190949"/>
            <a:ext cx="3432300" cy="17111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школьного курса географии и биологии (5–7 классы), обобщенные природоведческие сведения.
</a:t>
            </a:r>
            <a:endParaRPr lang="en-US" sz="5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 экосистемы биосферы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климат влияет на растительность, животных и приспособления организмов. Несмотря на различия, все эти экосистемы связаны общим круговоротом веществ в биосфере.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зонах организмам приходится приспосабливаться к условиям климата: где воды и тепла меньше, там чаще встречаются «экономные» способы выживания. При этом каждая зона остается частью одной биосферы.
</a:t>
            </a:r>
            <a:endParaRPr lang="en-US" sz="99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биосферы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 защищают редкие виды растений и животных и сохраняют места их обитания. Дополнительно помогают правила по обращению с природными ресурсами и восстановлению нарушенных территорий.
</a:t>
            </a:r>
            <a:endParaRPr lang="en-US" sz="975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снижать загрязнение: очищать воду и воздух, сортировать и перерабатывать отходы, развивать посадку деревьев. Такие меры поддерживают чистоту почв и водоемов и дают живым организмам больше шансов выжить.
</a:t>
            </a:r>
            <a:endParaRPr lang="en-US" sz="99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выводы из школьных курсов экологии о влиянии климатических факторов; без привязки к конкретным измерениям.
</a:t>
            </a:r>
            <a:endParaRPr lang="en-US" sz="5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вода и жизнь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важны не только отдельные условия, но и их сочетание. Там, где вода доступна и температура не слишком экстремальна, условия для питания и размножения обычно устойчивее.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при умеренных условиях видов больше, а при холоде, жаре и засухе жизнь сохраняется, но ее меньше. Значит, приспособленность и ресурсы решают многое.
</a:t>
            </a:r>
            <a:endParaRPr lang="en-US" sz="110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биосфера нужна человеку каждый день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постоянно получает из биосферы кислород и воду для дыхания и жизни, а также пищу. Даже продукты питания напрямую или косвенно связаны с растениями, животными и почвой.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дает древесину для строительства и топлива, а также лекарственные растения и природные материалы. Она же обеспечивает условия для сельскохозяйственных работ благодаря плодородным почвам.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хозяйство, рыболовство и лесное хозяйство используют природные богатства биосферы. Урожай, улов и состояние лесов зависят от чистоты воды, воздуха и устойчивости экосистем.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потребление помогает сохранять ресурсы для будущих поколений. Когда мы экономим воду, снижаем отходы и не разрушаем места обитания, биосфера лучше справляется с нагрузкой.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делать для сохранения биосферы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повседневные действия уменьшают загрязнение, помогают экономить ресурсы и поддерживают чистоту воздуха, воды и почв.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общая жизнь планеты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все живое и неживые оболочки Земли, необходимые для жизни: воздух, воду и почву. Ее устойчивость поддерживают круговороты веществ, разнообразие организмов и чистая среда. Сохранение лесов, водоемов, почв и животных важно для природы и для человека.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2026-05-13T00:11:58Z</dcterms:created>
  <dcterms:modified xsi:type="dcterms:W3CDTF">2026-05-13T00:11:58Z</dcterms:modified>
</cp:coreProperties>
</file>