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Брюхоногие моллюски: основные черты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— разнообразные моллюски, обитающие в воде и на суше.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появились более 500 млн лет назад в кембрийском периоде. Их эволюция сопровождалась изменениями в форму и функции раковины, что обеспечило приспособляемость к разным средам. Окаменелости отражают постепенное развитие и большой видовой набор современного класса.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брюхоногих моллюсков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органы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моллюска оснащена щупальцами с органами восприятия и двумя глазами, помогающими ориентироваться в пространстве. Это позволяет эффективно находить пищу и избегать опасности.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туловища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содержит внутренние органы, защищённые раковиной, и обеспечивает жизненно важные функции. Размещение органов связано с формой раковины.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— мощный мышечный орган, который служит для перемещения. Подошва выделяет слизь, уменьшая трение и облегчая движение по поверхностям.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брюхоногого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трёх слоёв: протеиново-хитинового, известкового и перламутрового, обеспечивая прочность и защиту.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основные функции — защищать моллюска от хищников, повреждений и предотвращать высыхание тела в неблагоприятных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раковина уменьшена или отсутствует, что связано с особенностями их образа жизни и адаптациями.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раковины и её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Волнообразное сокращение мышц ноги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обеспечивается благодаря волнам сокращений мышц подошвы ноги, которые продвигают тело вперёд. При этом выделяется слизь, уменьшающая трение и предотвращающая повреждения.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способности морских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брюхоногие используют ногу для плавания или быстрого зарывания в песок, что помогает им скрываться от хищников и удерживаться на месте в приливных зонах.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передвижения у брюхоногих
</a:t>
            </a:r>
            <a:endParaRPr lang="en-US" sz="27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ротовое отверстие, глотку, пищевод, желудок и кишечник, завершаясь анусом.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брюхоногих
</a:t>
            </a:r>
            <a:endParaRPr lang="en-US" sz="288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являются растения, водоросли и бактерии; некоторые виды охотятся на мелких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 эффективен, что способствует выживанию в различных экологических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орган — рада, зубчатая терка, с помощью которой моллюск соскребает и измельчает пищу.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пресноводные виды имеют лёгкие — специализированные полости для дыхания атмосферным воздухом.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брюхоногие дышат через жабры, адаптированные для извлечения кислорода из воды.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незамкнутая, сердце с одним желудочком и предсердием; кровь содержит голубой гемоцианин.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построена из парных ганглиев, соединённых нервными стволами, обеспечивая координацию движений.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размещаются на щупальцах, обеспечивают базовую зрительную ориентацию.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вкуса, обоняния и осязания развиты хорошо, помогая улиткам находить пищу и безопасные места.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быстро реагируют на окружающие раздражители, что повышает шансы на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Раздельнополые и гермафродитные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брюхоногих есть и раздельнополые, и гермафродитные виды. Последние способны изменять роль партнёра при спаривании, что увеличивает шансы на успешное размножение.
</a:t>
            </a:r>
            <a:endParaRPr lang="en-US" sz="127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откладывают яйца в защищённые места, часто пряча их под листьями или на грунте, что минимизирует риск повреждения.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личинок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развиваются напрямую, сразу после вылупления имеют вид миниатюрной взрослой особи, другие проходят стадию плавающих личинок — вельвигеров, адаптированных к водной среде.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развития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среде обитания, типу дыхания и способу размножения, подчёркивая адаптивное разнообразие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и репродуктивных стратегий обеспечивает успешное освоение различных экосистем.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морских, пресноводных и наземных брюхоногих
</a:t>
            </a:r>
            <a:endParaRPr lang="en-US" sz="216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литорин и мурексов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Литорины обитают на каменистых берегах и известны своей способностью жить в условиях приливов и отливов. Мурексы выделяются прочными раковинами с острыми шипами, которые помогают защититься от хищников.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Хищный рапан и его роль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Рапан — активный хищник, питающийся другими моллюсками. Благодаря своей пищевой активности он влияет на структуру морских сообществ и является ценной добычей в промысле.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брюхоногие моллюски: особенности и представители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Прудовики, катушки и физы широко распространены в пресноводных водоёмах с различной подвижностью воды и обеспечивают переработку органики в экосистемах.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брюхоногие: представители и значение
</a:t>
            </a:r>
            <a:endParaRPr lang="en-US" sz="236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служат пищей для рыб, птиц и амфибий, играя важную роль в пищевых цепях пресноводных биотопов.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впадать в анабиоз для выживания при пересыхании водоёмов, обеспечивая устойчивость популяций.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моллюски: среда обитания и адаптации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улитки и слизни заселяют влажные леса, сады и сельхозугодья, приспособлены к дыханию через лёгкие и выделяют слизь для предотвращения высыхания.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проявляют активность преимущественно ночью или после дождя, а на зиму зарываются в почву, создавая защитные укрытия для перезимовки.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— самая крупная наземная улитка России с раковиной до 5 см в диаметре. Она обитает на влажных лугах и питается молодыми зелёными растениями.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улитка: строение и биология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около 7 лет, зимой впадает в спячку, запечатывая вход в нору слизистой пробкой для защиты от холода и высыхания.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улучшают структуру почвы и участвуют в разложении органических веществ, ускоряя круговорот питательных веществ.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звеном пищевых цепей, служат кормом для множества животных – от рыб до насекомых.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наносят ущерб сельскому хозяйству, повреждая посевы и культурные растения на ранних стадиях роста.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окружающей средой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брюхоногие занимают доминирующее положение в своем классе, обеспечивая высокую адаптивность к жизни в воде.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говорят о широком ареале брюхоногих и их успешной адаптации к самым разнообразным средам обитания.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брюхоногих в разных средах
</a:t>
            </a:r>
            <a:endParaRPr lang="en-US" sz="25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брюхоногие, например виноградная улитка и рапан, используются как деликатесы в кулинарии.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для человека
</a:t>
            </a:r>
            <a:endParaRPr lang="en-US" sz="291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являются промежуточными хозяевами паразитов, таких как печёночный сосальщик, влияя на здоровье человека и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применяются для биоиндикации загрязнения окружающей среды и в экологическом мониторинге.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видов применяют в декоративном садоводстве и косметической промышленности благодаря выделяемой слизи.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наземной улитки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изучение биологии наземных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брюхоногих моллюсках
</a:t>
            </a:r>
            <a:endParaRPr lang="en-US" sz="2625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ахатина может выживать в засушливых условиях, впадая в длительный анабиоз и восстанавливая активность при благоприятных условиях.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Тридакна — крупнейшая морская улитка, достигающая массы свыше 200 кг, и ярко окрашенные виды предупреждают хищников о своей токсичности.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брюхоногих моллюсков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играют важную роль в экосистемах, поддерживая биологическое равновесие и влияя на экономику человека, поэтому их изучение остаётся актуальным и важным.
</a:t>
            </a:r>
            <a:endParaRPr lang="en-US" sz="343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2026-05-08T02:07:54Z</dcterms:created>
  <dcterms:modified xsi:type="dcterms:W3CDTF">2026-05-08T02:07:54Z</dcterms:modified>
</cp:coreProperties>
</file>