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Планеты-гиганты: крупнейшие миры Солнечной системы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мира, где привычные законы Земли работают иначе.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планеты-гиганты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планеты сосредоточили основную долю планетного вещества Солнечной системы и во многом определили её устройство. Их сравнение помогает понять происхождение нашей системы и распознавать похожие миры у других звёзд.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планет-гигантов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твёрдой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планет-гигантов нет привычной каменной поверхности: по мере погружения газ постепенно переходит в более плотные состояния. Поэтому их «поверхность» условна и определяется слоями атмосферы и облаков.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вещества преобладают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состава Юпитера и Сатурна составляют водород и гелий. У Урана и Нептуна в недрах значительно больше воды, аммиака и метана, связанных в виде льдов и плотных смесей.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гигантов заметно ниже земной, потому что огромный объём занимает лёгкий газ. Особенно выделяется Сатурн: его средняя плотность даже меньше плотности воды.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атмосферах наблюдаются облака, мощные ветры и крупные вихри. Эти процессы связаны не только с солнечным нагревом, но и с внутренним теплом планет.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планет-гигантов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сильно различаются размеры, масса и плотность крупнейших планет.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резко превосходит остальные планеты по массе и объёму, а Сатурн выделяется самой низкой плотностью.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Величина, которую трудно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 — самая крупная планета Солнечной системы: его диаметр более чем в 11 раз превышает земной. Масса планеты в сотни раз больше массы Земли, поэтому её гравитация заметно влияет на всю окрестность.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 полосах и пятнах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видимых слоях Юпитера чередуются светлые и тёмные полосы, которые отражают сложную циркуляцию воздуха. Самое известное образование — Большое красное пятно, долговечный шторм, наблюдаемый уже несколько столетий.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Система, похожая на маленькую планетную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окружён мощной магнитосферой и множеством спутников. Среди них особенно выделяется Ганимед — крупнейший спутник не только Юпитера, но и всей Солнечной системы.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Юпитер: мир рекордных масштабов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 Сатурн: сравнение массы и плотности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газовых гиганта похожи по природе, но различаются по внутреннему строению и степени сжатия вещества.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намного массивнее, однако Сатурн гораздо менее плотен. Значит, масса сама по себе не определяет плотность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газовых и ледяных гигантов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гигантов образуют мощную атмосферу, в которой постепенно растёт давление. Ниже расположены более плотные области, где вещество уже не ведёт себя как обычный газ.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 Сатурн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планет выделяют слой жидкого и металлического водорода, а глубже — плотное ядро. Внутри давление достигает миллионов атмосфер, а температура возрастает до тысяч градусов.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 Нептун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ледяных гигантов значительно больше воды, аммиака и метана. Поэтому они плотнее связаны с веществом, которое в холодных условиях переходит в твёрдое или полутвёрдое состояние.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гигантами определяются не только массой, но и тем, какие вещества преобладали при их формировании. Именно состав объясняет отличие газовых и ледяных гигантов.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возникли планеты-гиганты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принятую схему формирования гигантов в протопланетном диске.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и его кольца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система колец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 — самые яркие и протяжённые среди всех планет. Они хорошо видны даже в небольшие телескопы и давно стали символом самой планеты.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колец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колец составляет лёд, а также пылевые и каменные частицы. Размеры этих частиц различаются от микроскопических зёрен до более крупных обломков, что влияет на прозрачность и отражательную способность колец.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малая толщина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огромном диаметре кольца чрезвычайно тонки. Именно поэтому они выглядят как чёткие плоские структуры, хотя в действительности состоят из множества отдельных частиц, движущихся по орбитам.
</a:t>
            </a:r>
            <a:endParaRPr lang="en-US" sz="1124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и другие 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спутников Сатурна особенно выделяется Титан. Он обладает плотной атмосферой, что делает его одним из самых интересных объектов во внешней части Солнечной системы.
</a:t>
            </a:r>
            <a:endParaRPr lang="en-US" sz="11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Атмосферы и ветры четырёх планет-гигантов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гигантов связаны с внутренним теплом, составом атмосферы и особенностями циркуляции на разных глубинах.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демонстрирует самые мощные ветры, а Уран выглядит спокойнее из-за слабого внутреннего теплового потока.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Уран: планета с необычным наклоном оси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был открыт в 1781 году и сначала казался обычной далёкой планетой. Позднее наблюдения показали, что его движение и внешний вид скрывают ряд особенностей, отличающих его от других гигантов.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почти 98°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вращения Урана наклонена почти на прямой угол, поэтому планета словно катится по орбите. Из-за этого солнечное освещение на полюсах и смена времён года устроены крайне необычно.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Урана заметен метан, который придаёт ему голубовато-зелёный оттенок. Планета имеет слабые кольца и систему спутников, а её внутреннее строение относят к классу ледяных гигантов.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на краю известного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находится очень далеко от Солнца, и даже свет доходит до него с большой задержкой. Эта удалённость делает планету холодной и трудной для наблюдений, но именно она долго скрывала её особенности от астрономов.
</a:t>
            </a:r>
            <a:endParaRPr lang="en-US" sz="1036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шар с бурной погодой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в атмосфере придаёт Нептуну насыщенно-синий цвет, который сразу выделяет его среди других планет. Несмотря на слабый приток солнечной энергии, здесь возникают мощные ветры, штормы и тёмные атмосферные пятна.
</a:t>
            </a:r>
            <a:endParaRPr lang="en-US" sz="1009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 — необычный спутник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спутников Нептуна особенно интересен Тритон. Он движется по ретроградной орбите, то есть в направлении, противоположном вращению планеты, что указывает на сложную историю его захвата и формирования системы.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 — самый дальний ледяной гигант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планет-гигантов как отдельные миры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спутники гигантов обладают признаками, которые делают их самостоятельными объектами изучения: от вулканизма и океанов до плотных атмосфер и ледяных выбросов.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гигантов разнообразны не меньше самих планет и могут хранить условия, важные для поиска потенциально обитаемых сред.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по спутникам планет-гигантов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поля и радиационные пояса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магнитное поле самое мощное в Солнечной системе. Сильные радиационные пояса создают опасную среду для космических аппаратов и требуют особенно защищённых приборов.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Сатурна почти совпадает с осью вращения. Такая конфигурация делает его магнитосферу более симметричной и позволяет точнее сравнивать её с внутренним строением планеты.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Урана магнитное поле заметно наклонено и смещено относительно центра. Это показывает, что источники магнитного поля в недрах гигантов могут быть устроены очень по-разному.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Нептуна тоже сильно отклонено от оси вращения. Его особенности помогают понять, как движение проводящих слоёв в глубине влияет на форму магнитосферы.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о кольцах планет-гигантов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системы планет-гигантов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у гигантов различаются не только яркостью, но и составом: от почти чистого льда у Сатурна до слабых пылевых структур у Юпитера.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система колец принадлежит Сатурну, а у остальных гигантов кольца есть, но они значительно слабее и труднее для наблюдения.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и внешние области Солнечной системы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 Сатурн задают большую часть динамики внешней Солнечной системы. Их масса влияет на устойчивость орбит малых тел и на распределение вещества в окрестностях планет.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малыми телами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взаимодействуют с астероидами, кометами и ледяными объектами, меняя их траектории. Это особенно важно для тел, которые пересекают внутренние области системы.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и облако Оорта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внешней части Солнечной системы гравитация гигантов помогает объяснить строение пояса Койпера и движение долгопериодических комет, приходящих из удалённых резервуаров вещества.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модель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учёта планет-гигантов невозможно корректно описать эволюцию орбит. Они выступают как главный фактор, связывающий крупные планеты и удалённые ледяные области.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атмосферные пояса и штормы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влияние внутреннего тепла, солнечного излучения и конвекции в атмосферах планет-гигантов.
</a:t>
            </a:r>
            <a:endParaRPr lang="en-US" sz="10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Voyager: первые крупные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Voyager 1 и Voyager 2 впервые передали подробные изображения всех четырёх планет-гигантов. Эти снимки резко расширили представления о кольцах, атмосферах и спутниках далёких миров.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Galileo у Юпитера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Galileo долго работала в системе Юпитера и позволила изучить атмосферу, магнитную среду и крупные спутники. Особый интерес вызвали данные, которые помогли уточнить строение Галилеевых лун.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Cassini и система Сатурна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Cassini детально исследовала Сатурн, его кольца и спутники, а также передала ценные сведения о Титане и Энцеладе. Благодаря этой миссии система Сатурна стала одной из лучше всего изученных в Солнечной системе.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Juno и скрытые слои Юпитера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Juno работает на орбите Юпитера с 2016 года и изучает его гравитационное поле, магнитосферу и атмосферные структуры. Наблюдения миссии помогают понять, как устроен крупнейший гигант изнутри.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планет-гигантов космическими миссиями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за пределами Солнечной системы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легче обнаружить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Экзопланеты-гиганты часто находят первыми, потому что они сильнее влияют на движение своей звезды и дают более заметный сигнал при наблюдениях.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юпитеры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распространены газовые гиганты, обращающиеся очень близко к звезде. Их атмосферы нагреваются до сотен и тысяч градусов, что делает их резко отличными от Юпитера и Сатурна.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нашими гигантами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экзопланет помогает сопоставлять их с Ураном, Нептуном, Юпитером и Сатурном. Так астрономы уточняют общие закономерности рождения и эволюции планетных 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Планеты-гиганты: разные по виду, единые по значению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Юпитер, Сатурн, Уран и Нептун показывают, насколько разнообразны большие планеты: от состава и плотности до колец, спутников и магнитных полей. Их изучение раскрывает историю Солнечной системы.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2026-05-29T17:33:18Z</dcterms:created>
  <dcterms:modified xsi:type="dcterms:W3CDTF">2026-05-29T17:33:18Z</dcterms:modified>
</cp:coreProperties>
</file>