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критерии живых систем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раскрывается через систему взаимосвязанных признаков.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обмениваются веществом и энергией, сохраняют внутреннее равновесие, передают наследственную информацию и способны к воспроизведению. Понимание этих признаков помогает объяснять устройство организмов, их эволюцию и практические задачи современной науки.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систему живой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живых систем: систематизация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изменчивость и раздражимость делают организмы устойчивыми и одновременно приспособляемыми. Эти свойства связаны с работой генетического аппарата и реакцией на сигналы среды.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обеспечивает живой системе поступление ресурсов, их преобразование и выведение продуктов обмена. Без непрерывного метаболизма невозможны рост, работа клеток и поддержание жизненных функций.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и самовоспроизведение показывают, что жизнь организована на уровне клеток и способна продолжаться через деление, размножение и передачу структуры потомству.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развитие, гомеостаз и эволюция связывают отдельный организм с историей вида. Вместе они формируют целостное представление о жизни как о динамической системе.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и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организмах встречаются одни и те же ключевые элементы: углерод, водород, кислород, азот, фосфор и сера. Из них строятся белки, нуклеиновые кислоты, углеводы и липиды.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отличает живое от неживого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важен не только набор веществ, но и их организация. В живой системе молекулы выстроены в сложные структуры, способные к самоподдержанию, копированию и участию в обмене веществ.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химического состава живых систем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единица жизни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исследователи впервые увидели клетки растений и животных, стало ясно: живое имеет общий структурный принцип. Позднее к нему добавились данные о бактериях, грибах и простейших, подтвердившие универсальность клеточной организации.
</a:t>
            </a:r>
            <a:endParaRPr lang="en-US" sz="2075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открывает общий план строения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Амёба, бактерия или инфузория выполняют все основные функции жизни в пределах одной клетки. Такой организм особенно наглядно показывает, что клетка — не просто часть тела, а полноценная живая система.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может быть целым организмом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собственной клеточной структуры и не могут самостоятельно осуществлять обмен веществ. Поэтому они важны для биологии, но одновременно показывают, где классическое определение живого требует особой осторожности.
</a:t>
            </a:r>
            <a:endParaRPr lang="en-US" sz="2116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ставят границу вопроса
</a:t>
            </a:r>
            <a:endParaRPr lang="en-US" sz="26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учебники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живых систем по клеточности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усложняется организация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клеточной организации, тем сильнее специализация и координация функций.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33" y="2915264"/>
            <a:ext cx="50512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34" y="6638231"/>
            <a:ext cx="60615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гомеостаз: биологические механизмы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поддерживается относительно стабильная температура тела. Это позволяет ферментам работать в узком диапазоне условий и повышает выживаемость при изменении климата.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внутренней среды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могут активно перемещаться, поэтому регулируют испарение воды и рост органов. Транспирация помогает им сохранять водный баланс и приспосабливаться к освещению и засухе.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 растений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специальные механизмы выводят избыток воды и регулируют концентрацию веществ. Так клетка сохраняет целостность и может существовать в меняющейся среде.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 у одноклеточных
</a:t>
            </a:r>
            <a:endParaRPr lang="en-US" sz="31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молекулярные основы и примеры
</a:t>
            </a:r>
            <a:endParaRPr lang="en-US" sz="439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передаётся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хранится в ДНК и реализуется через РНК и белки. Репликация копирует молекулу ДНК, транскрипция создаёт РНК, а трансляция на рибосомах запускает синтез белка.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наследственность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потомки получают признаки родителей, а у человека наследуются и нормальные особенности, и некоторые заболевания. Универсальность генетического кода подчёркивает общее происхождение всех живых организмов.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механизмы и значение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источники связаны с мутациями, кроссинговером в мейозе и рекомбинацией при половом размножении. Эти процессы постоянно создают новые сочетания признаков, не нарушая общую наследственную основу вида.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как различия между особями одного вида по строению, физиологии и поведению. Она делает популяции неоднородными и создаёт материал для естественного отбора.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изменчивость позволяет организмам лучше приспосабливаться к среде и постепенно меняться во времени. Без неё не возникали бы новые адаптации и направления эволюции.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как биологическая адаптация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побеги растений способны по-разному реагировать на направление света. Такой фототропизм помогает лучше использовать энергию Солнца и показывает, что даже неподвижный организм активно отвечает на среду.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света для растения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реагируют на прикосновение или изменение условий среды сокращением, изменением движения или уходом от раздражителя. Даже без нервной системы клетка умеет воспринимать сигнал и выстраивать ответ, достаточный для выживания.
</a:t>
            </a:r>
            <a:endParaRPr lang="en-US" sz="1754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на уровне клетки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кролик замечает хищника, его поведение меняется почти мгновенно: включаются нервные сигналы, мышцы получают команду, и животное спасается бегством. Раздражимость здесь связана не только с ощущением, но и с точной координацией действий.
</a:t>
            </a:r>
            <a:endParaRPr lang="en-US" sz="1815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животного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у живых организмов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живых организмов выражается в увеличении массы и размеров за счёт деления клеток, их растяжения и накопления веществ. Этот процесс особенно заметен в период активного развития молодого организма.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означает не просто прибавку в размерах, а качественные изменения: дифференцировку клеток, формирование тканей, органов и новых функций. Благодаря этому организм становится более сложным и приспособленным.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различают эмбриональный и постэмбриональный этапы, а у растений зоны роста сосредоточены в меристемах корней и побегов. В многоклеточных формах специализация клеток делает возможным разделение функций.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 половое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самовоспроизведение чаще всего связано с бинарным делением: одна клетка даёт две дочерние. У многоклеточных встречаются как бесполые, так и половые способы, различающиеся скоростью и генетическим результатом.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воспроизведение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сохраняет почти неизменный наследственный материал, а половое создаёт большее разнообразие потомства. Клонирование показывает, что человек может целенаправленно воспроизводить организм, используя биологические механизмы.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Самовоспроизведение: типы и механизмы
</a:t>
            </a:r>
            <a:endParaRPr lang="en-US" sz="42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 условие жизни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объединяет все химические реакции, которые поставляют клетке вещества и энергию, а также удаляют продукты распада. Без постоянного обмена невозможно ни синтез собственных молекул, ни поддержание жизнедеятельности.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фотосинтез превращает энергию света в энергию химических связей и создаёт органические вещества из неорганических. У животных и грибов важную роль играет клеточное дыхание, высвобождающее энергию из глюкозы.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ассимиляции и диссимиляции помогает сохранять внутреннее равновесие и быстро перестраиваться при изменении условий среды. Именно поэтому обмен веществ считается обязательным признаком живой системы.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проявления жизнедеятельности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признаки жизнедеятельности проявляются по-разному, но сохраняют общую биологическую основу.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жизнедеятельности проявляются по-разному, но сохраняют общую основу; степень выраженности зависит от уровня организации.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учебники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жизни и эволюция видов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устойчивых к антибиотикам бактерий — наглядный пример действия мутаций и отбора в реальном времени. Такой процесс показывает, что эволюция продолжается и сегодня, в природе и в лаборатории.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 материал для естественного отбора: полезные признаки сохраняются, а неэффективные исчезают. Так постепенно меняется состав популяций и формируются новые адаптации в конкретных условиях среды.
</a:t>
            </a:r>
            <a:endParaRPr lang="en-US" sz="2562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изменения строения организмов ведут к усложнению органов и способов жизни. Переход от рыбообразных форм к наземным тетраподам хорошо иллюстрирует это направление эволюции в истории позвоночных.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886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случаи: вирусы и прионы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несут наследственную информацию и способны к изменчивости, но размножаются только внутри клетки хозяина. У них нет собственного обмена веществ и устойчивого гомеостаза.
</a:t>
            </a:r>
            <a:endParaRPr lang="en-US" sz="2066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примеров учёные по-разному проводят границу между живым и неживым. Классическое определение остаётся полезным, но не всегда охватывает все пограничные формы.
</a:t>
            </a:r>
            <a:endParaRPr lang="en-US" sz="2132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понятия жизни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Прионы ещё радикальнее: это инфекционные белки без клеточной организации и без нуклеиновых кислот. Они вызывают тяжёлые заболевания, включая болезнь Крейтцфельдта—Якоба.
</a:t>
            </a:r>
            <a:endParaRPr lang="en-US" sz="206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глобальная живая система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 водоросли пополняют атмосферный кислород, а испарение, дыхание и разложение веществ участвуют в круговороте воды. Поэтому устойчивость биосферы зависит и от живых, и от неживых факторов.
</a:t>
            </a:r>
            <a:endParaRPr lang="en-US" sz="2209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питания соединяют производителей, потребителей и разрушителей органического вещества. Именно через такие связи энергия солнечного происхождения проходит по биосфере и поддерживает её динамическое равновесие в целом.
</a:t>
            </a:r>
            <a:endParaRPr lang="en-US" sz="2209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углерода, азота, воды и других элементов поддерживают постоянное обновление ресурсов в биосфере. Без участия организмов эти циклы были бы значительно медленнее и менее устойчивы.
</a:t>
            </a:r>
            <a:endParaRPr lang="en-US" sz="228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экосистемы Земли в единую систему, где живые организмы связаны потоками вещества и энергии. В этом масштабе проявляются общие свойства жизни, но уже на планетарном уровне.
</a:t>
            </a:r>
            <a:endParaRPr lang="en-US" sz="2153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Шлейден и Шванн сформулировали клеточную теорию, биология получила универсальный язык описания живого. На иллюстрации это можно показать через микроскоп, растительные ткани и животные клетки, соединённые общей схемой строения. Так стала видна общность всех организмов и их взаимосвязь на уровне клетки.
</a:t>
            </a:r>
            <a:endParaRPr lang="en-US" sz="1547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отправная точка биологии
</a:t>
            </a:r>
            <a:endParaRPr lang="en-US" sz="2644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связал признаки живых систем с борьбой за существование и естественным отбором. Для визуального ряда подойдут разные формы клювов, конечностей или листьев, показывающие, как среда постепенно отбирает полезные особенности. Изменчивость перестала быть случайностью без смысла; она стала основой эволюционного объяснения разнообразия в природе и в ископаемой летописи.
</a:t>
            </a:r>
            <a:endParaRPr lang="en-US" sz="1406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логика изменений
</a:t>
            </a:r>
            <a:endParaRPr lang="en-US" sz="2644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описали двойную спираль ДНК, и наследственность впервые увидели как точный молекулярный механизм. На слайде это можно передать схемой спирали, пар оснований и потока информации от ДНК к белку. Биология стала ещё точнее и получила мощный инструмент для анализа генов.
</a:t>
            </a:r>
            <a:endParaRPr lang="en-US" sz="1619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9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и язык наследственности
</a:t>
            </a:r>
            <a:endParaRPr lang="en-US" sz="2469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синтетическая биология переходит от наблюдения к проектированию: создаются искусственные клетки, минимальные геномы и программируемые организмы. Иллюстрация может соединять лабораторные схемы, цифровые модели и изображение клетки как объекта инженерной мысли. Это расширяет само понятие жизни и заставляет пересматривать старые границы между естественным и созданным человеком.
</a:t>
            </a:r>
            <a:endParaRPr lang="en-US" sz="1406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сегодня
</a:t>
            </a:r>
            <a:endParaRPr lang="en-US" sz="2644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критериев живых систем
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дебаты: где проходит граница между живым и неживым?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организмов и автономных машин заставляет уточнять, какие признаки жизни являются обязательными, а какие — лишь характерны для большинства биологических систем по опыту исследователей.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система обменивается информацией и частично саморегулируется, но не имеет клеточной организации, возникает вопрос о её статусе. Именно поэтому спор о квази-живом остаётся открытым в науке.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оценка таких проектов важна не меньше научной. Международные организации, включая ЮНЕСКО, подчёркивают ценность биологической уникальности и необходимость ответственного обращения с живыми системами в целом.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живого: ориентир для науки и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живых систем помогают видеть в организме не набор разрозненных признаков, а целостную организацию. Они нужны науке, медицине и экологии, чтобы понимать жизнь, беречь её и принимать ответственные решения.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2026-05-10T03:24:41Z</dcterms:created>
  <dcterms:modified xsi:type="dcterms:W3CDTF">2026-05-10T03:24:41Z</dcterms:modified>
</cp:coreProperties>
</file>