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the Past: английский язык для 4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вчерашнем дне, играх и школьных событиях.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умеет рассказывать о прошлом, английский становится живым и понятным. Можно говорить о вчерашнем дне, выходных, каникулах и школьных событиях короткими, знакомыми фразами, которые легко запомнить и приятно повторять вслух каждый день.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прошлом по-английски в 4 классе
</a:t>
            </a:r>
            <a:endParaRPr lang="en-US" sz="272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прошлое
</a:t>
            </a:r>
            <a:endParaRPr lang="en-US" sz="2866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уже закончилось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 и ago сразу подсказывают: действие было раньше и уже завершилось. Они помогают слушателю понять, когда именно что-то произошло, без длинных объяснений.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слова стоят в конце фразы, поэтому предложение звучит очень понятно и аккуратно. Например: I played football yesterday. We visited grandma last Sunday.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указатели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night, last weekend и two days ago особенно полезны в детских рассказах. Они делают речь точной и помогают легко связать событие с нужным днём или вечером.
</a:t>
            </a:r>
            <a:endParaRPr lang="en-US" sz="1779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слушателя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такое слово, сразу ясно: речь идёт не о настоящем, а о прошлом. Это удобный маленький знак, который помогает не запутаться в истории.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Yesterday: один день из прошлого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знакомое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Yesterday означает «вчера» и очень часто встречается в рассказах детей. Это простое слово помогает начать фразу о том, что уже было и больше не повторяется сегодня.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Yesterday we had a lesson, yesterday I went for a walk, yesterday we read a book. Такие предложения легко понять, потому что они связаны с привычной жизнью ученика.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yesterday, удобно представить дневник, календарь или ребёнка, который вспоминает прошедший день. Тогда слово сразу «прилипает» к нужному смыслу.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когда действие уже закончилось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событие произошло раньше и уже завершилось. Это может быть игра, прогулка, визит к бабушке или просмотр мультфильма.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удобно использовать знакомые глаголы: played, visited, watched, liked. Они помогают строить короткие и ясные предложения без сложных правил и лишних волнений.
</a:t>
            </a:r>
            <a:endParaRPr lang="en-US" sz="154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детской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played chess. She visited her aunt. We watched a cartoon. Такие фразы похожи на маленькие истории и хорошо подходят для 4 класса.
</a:t>
            </a:r>
            <a:endParaRPr lang="en-US" sz="1658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Past Simple — показать, что действие уже закончилось. Поэтому эта форма часто встречается в рассказах о вчерашнем дне, выходных и школьных событиях.
</a:t>
            </a:r>
            <a:endParaRPr lang="en-US" sz="1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предложение о прошлом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быстро собрать короткую фразу о прошедшем событии.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глаголы: добавляем -ed
</a:t>
            </a:r>
            <a:endParaRPr lang="en-US" sz="2919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глаголов в Past Simple появляется окончание -ed. Это удобно для детей, потому что правило повторяется и помогает быстро строить знакомые предложения.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 — played, watch — watched, visit — visited. Такие пары легко сравнивать, и ученик быстрее замечает, как обычный глагол меняется в прошлом времени.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пишется одинаково, но произноситься может по-разному. Для 4 класса главное — уверенно узнавать форму в тексте и правильно использовать её в предложении.
</a:t>
            </a:r>
            <a:endParaRPr lang="en-US" sz="17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глаголы: особые формы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Глаголы-перевёртыши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в прошлом ведут себя как маленькие озорники: go превращается в went, have — в had. Такие формы нельзя угадать по правилу, поэтому их учат отдельно и повторяют в коротких фразах.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пары now → past на карточках, запоминание становится проще и даже немного веселее. see — saw и eat — ate быстро узнаются, когда ученик видит их рядом и повторяет вслух несколько раз.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76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7319" y="4229420"/>
            <a:ext cx="521700" cy="417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 в прошлом: was и were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449994" y="1587500"/>
            <a:ext cx="36342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употребляется с I, he, she и it. Можно сказать: I was at home. She was happy. Такие короткие фразы помогают быстро запомнить форму без лишней путаницы.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с единичными лицами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978419" y="1587500"/>
            <a:ext cx="36342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используется с you, we и they. Примеры простые: We were in the park. They were tired after school. Эта форма хорошо подходит для рассказов о компании друзей.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Were с несколькими лицами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 Past Simple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did not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чего-то не было, в Past Simple используют did not или didn’t. После этого глагол остаётся в начальной форме, как будто он не успел переодеться.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didn’t play football. She didn’t watch TV. They didn’t go to school on Sunday. Такие предложения часто нужны в рассказах о прошедшем дне.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not не добавляют окончание -ed и не ставят форму прошлого времени. Эта модель особенно важна для 4 класса, потому что встречается очень часто.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короткого ответа помогают быстро реагировать на вопросы о прошлом: Yes, I did и No, I didn’t.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формы ответа делают диалог простым и понятным для четвероклассника: сначала вопрос с did, потом короткий ответ без 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вчера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школьный день удобно описывать через знакомые действия: lessons, reading, writing и homework. Такие фразы легко запоминаются и помогают рассказать, что происходило на уроках без длинных предложений.
</a:t>
            </a:r>
            <a:endParaRPr lang="en-US" sz="155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часто говорят о lunch, break time и коротком отдыхе. Такие детали помогают связать события дня в один маленький рассказ и показать, что всё уже произошло.
</a:t>
            </a:r>
            <a:endParaRPr lang="en-US" sz="1768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игра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можно сказать, что дети played games, talked with friends или ran in the yard. Это делает рассказ живым и понятным, потому что событие связано с обычной школьной жизнью.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закончить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добавить простую мысль: We were tired, but happy. Такой финал звучит естественно и помогает ученику завершить историю о школьном дне одной понятной фразой.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 выходных и каникулах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 Saturday и on Sunday помогают сразу назвать, когда что-то произошло. Они особенно полезны, если ребёнок рассказывает о выходном дне или семейных планах.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парк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легко описывать через поездку в парк, прогулку или игру на улице. Здесь хорошо подходят глаголы went, played и walked, потому что они передают движение и действие.
</a:t>
            </a:r>
            <a:endParaRPr lang="en-US" sz="1347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или мультфильм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 дети часто смотрят фильмы и мультфильмы. Для таких историй удобно использовать watched, liked и enjoyed, чтобы коротко рассказать, что было интересным и приятным.
</a:t>
            </a:r>
            <a:endParaRPr lang="en-US" sz="1269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 — хорошее время для простых рассказов о семье: helped my mother, cleaned my room, tidied up. Такие предложения понятны и показывают, что ребёнок был полезным дома.
</a:t>
            </a:r>
            <a:endParaRPr lang="en-US" sz="13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прошлом
</a:t>
            </a:r>
            <a:endParaRPr lang="en-US" sz="30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шагов помогает ученику быстро собрать фразу о вчерашнем дне, выходных или школьном событии.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рассказа о прошлом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историю и сразу показать порядок событий. С него удобно строить первый шаг рассказа: First I did my homework. Так ребёнок не теряется в начале.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соединяет два соседних действия и делает рассказ плавным. После него можно сказать, что произошло дальше: Then I played with my brother. Фраза звучит просто и естественно.
</a:t>
            </a:r>
            <a:endParaRPr lang="en-US" sz="163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 следующее событие, когда уже произошло что-то другое. Она особенно удобна для коротких историй о днях, прогулках и домашних делах, где важен порядок.
</a:t>
            </a:r>
            <a:endParaRPr lang="en-US" sz="161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помогает красиво закончить рассказ и подвести итог. После него часто говорят о последнем действии или о результате: Finally I went to bed. История звучит завершённой.
</a:t>
            </a:r>
            <a:endParaRPr lang="en-US" sz="16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занятия в прошлом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велосипед и двор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дети часто вспоминают, как они played football and rode a bike. Такие истории легко превратить в короткие предложения о движении, друзьях и хорошем настроении. Для картинки подойдут мяч и велосипед.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можно было read a book или drew a picture after dinner. Это спокойные, знакомые занятия, которые хорошо подходят для рассказа о тихом вечере дома. На иллюстрации уместны книга и альбом с рисунками.
</a:t>
            </a:r>
            <a:endParaRPr lang="en-US" sz="13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Past Simple
</a:t>
            </a:r>
            <a:endParaRPr lang="en-US" sz="2934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глаголы в прошлом получают -ed. Формы go-ed или see-ed звучат неверно, потому что go, see и другие частые глаголы имеют особые варианты, которые нужно запомнить.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после did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глагол не меняется и стоит в начальной форме: Did you play? а не Did you played? Это одна из самых важных ошибок, которую легко исправить тренировкой.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и were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was и were путают, когда говорят о людях или предметах. Нужно помнить: I was, he was, but we were. Тогда короткие предложения звучат правильно и понятно.
</a:t>
            </a:r>
            <a:endParaRPr lang="en-US" sz="17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 чём можно сказать в прошедшем времени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самого простого: что вы делали вчера после школы. Можно сказать 2–3 коротких предложения о прогулке, уроках, ужине или любимом деле. Это легко и очень полезно.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Расскажите, во что вы played, с кем играли и где это было. Такие фразы особенно удобны для Past Simple, потому что в них много знакомых слов и понятных действий.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вечер дома: кто был рядом, что вы watched или what you did together. Несколько коротких предложений помогут потренировать was, were и простые глаголы в прошлом.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формы о прошлом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легче всего парами: play–played, go–went, have–had, is/are–was/were. Когда рядом стоят две формы, мозг быстрее замечает разницу и повторяет её без путаницы.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видеть слово и его прошлую форму много раз. Если читать их вслух каждый день по несколько минут, новые формы постепенно становятся знакомыми и не пугают.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не отдельные слова, а маленькие предложения: I played, We went, She was happy. Так формы прошлого закрепляются в речи и запоминаются почти как стишок.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на английском — просто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слова времени, формы Past Simple и глагол be, о вчерашнем дне говорить совсем не страшно. Короткие модели помогают рассказывать ясно, уверенно и даже с улыбкой.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2026-05-30T09:58:33Z</dcterms:created>
  <dcterms:modified xsi:type="dcterms:W3CDTF">2026-05-30T09:58:33Z</dcterms:modified>
</cp:coreProperties>
</file>