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679700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творчества Б. Л. Пастернака: главные линии спора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признания новаторства до политического осуждения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литературная эпоха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вошёл в литературу в годы, когда Серебряный век сменялся новой культурной реальностью. Его поэтика формировалась на фоне революции, Гражданской войны и споров о том, какой должна быть литература: свободной, экспериментальной или строго идеологической.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отклики: признание новаторства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рецензии отмечали у Пастернака редкую музыкальность речи и необычную метафоричность. Критики видели в его стихах не украшение, а способ передать движение мысли, чувства и времени в одном живом поэтическом потоке.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высоко воспринимались «Сестра моя — жизнь» и «Темы и вариации»: в них свободные ассоциации сочетались с точным наблюдением за природой, человеком и мгновением. Такой способ письма казался новым даже для искушённого читателя.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оценки сводились к важному выводу: Пастернак расширил выразительные возможности русского стиха. Его новаторство не разрушало традицию, а перестраивало её изнутри, делая поэзию более напряжённой, сложной и внутренне динамичной.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в кругу современников и критиков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Свидетельства поэтов-современников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Мандельштама, Цветаевой и Ахматовой помогли закрепить образ Пастернака как поэта исключительного дара. Их отзывы выделяли силу интонации, неповторимость ритма и способность превращать личное переживание в событие высокой поэзии.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через журналы и газеты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журналы 1920–1950-х годов часто обсуждали Пастернака как автора, вызывающего спор. Одни публикации подчеркивали его художественный масштаб, другие указывали на трудность восприятия и необычность его поэтической речи.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высоких оценок и сомнений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восприятии современников Пастернак оказался между восхищением и недоверием. Его нередко признавали крупным мастером, но одновременно считали поэтом, чья манера требует особой подготовки и не сразу открывается массовому читателю.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Упрёки в усложнённости и элитарности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критики считали язык Пастернака чрезмерно плотным: синтаксис был непростым, а метафоры наслаивались друг на друга, из-за чего смысл раскрывался не сразу и требовал внимательного чтения.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поэзию упрекали в том, что она рассчитана на подготовленного читателя. Для части публики такая форма казалась закрытой, хотя именно в этом заключалась особая художественная сила автора.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эти замечания усилились политически: сложность стиля стали связывать с «формализмом», а интерес к внутреннему миру человека — с отрывом от общественных задач и массовой понятности.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эстетический спор постепенно превращался в идеологический. Обсуждение качества поэзии подменялось обвинением в чуждости эпохе, что заметно сужало пространство для объективной критики.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тон критики по десятилетиям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литературные споры, но и рост давления на автора со стороны официальной среды.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эстетической полемики критика постепенно перешла к идеологическому осуждению, а затем — к научной переоценке.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шкала, составленная по этапам критического восприятия Пастернака в плане 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ранней лирики и образной системы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Метафорическая насыщенность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стихи упрекали в избытке образов: каждый смысл как будто дробился на несколько ассоциаций. Для одних это делало текст трудным, для других — особенно точным и живым.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язык мысли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отмечали, что у Пастернака природа не просто фон, а способ размышления о времени и человеке. Именно поэтому его пейзажная лирика воспринималась как необычайно напряжённая и внутренняя.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мгновения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1917–1922 годов особенно заметно стремление уловить быстро меняющееся состояние мира. Это восхищало одних и вызывало у других ощущение художественной избыточности и слишком резкой новизны.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понятности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ранней лирики часто сводилось к вопросу: обязан ли поэт быть сразу понятным. Пастернак показал, что сложность может быть формой точности, а не недостатком выражения.
</a:t>
            </a:r>
            <a:endParaRPr lang="en-US" sz="10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обвинения и аргументы защиты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художественные особенности Пастернака становились предметом спора.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одни считали недостатком, другие понимали как признак высокой поэтической культуры и нравственной самостоятельности.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материалам критических откликов, указанных в плане презентации.
</a:t>
            </a:r>
            <a:endParaRPr lang="en-US" sz="73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формировалась критическая репутация Пастернака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основана на исторической динамике литературной и политической критики.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личность в поэзии Пастернака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критиков Пастернак умел передать революцию точнее, чем прямые лозунги: через страх, надежду, выбор и внутреннее состояние человека, оказавшегося внутри исторического перелома.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упрекали его в уходе от «социальной ясности». Им казалось, что частная судьба в его стихах заслоняет общественный смысл и делает историческую тему слишком личной и неочевидной.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возникал главный спор: должна ли поэзия говорить о времени напрямую или может показывать его через отдельную человеческую жизнь. Пастернак уверенно выбирал второй путь.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романа критика сосредоточилась на его религиозно-философском звучании и на том, что герой действует как личность, а не как носитель идеологической схемы.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вызвало самые резкие споры: роман читали как несоответствующий официальной версии революции и как свидетельство независимой позиции автора.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как главный объект полемики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критики романа «Доктор Живаго»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романа быстро вышло за рамки литературной оценки и стало спором о границах допустимого в советской культуре.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идеологический аспект: художественные особенности часто рассматривались через политическую призму.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откликов на роман «Доктор Живаго» (1957–1958)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политическая реакция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1958: присуждение премии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Пастернаку присуждают Нобелевскую премию по литературе, и это сразу становится событием мирового масштаба.
</a:t>
            </a:r>
            <a:endParaRPr lang="en-US" sz="957" dirty="0"/>
          </a:p>
        </p:txBody>
      </p:sp>
      <p:sp>
        <p:nvSpPr>
          <p:cNvPr id="10" name="Text 3"/>
          <p:cNvSpPr txBox="1"/>
          <p:nvPr/>
        </p:nvSpPr>
        <p:spPr>
          <a:xfrm>
            <a:off x="23608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 СССР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печати начинается жёсткая кампания: писателя обвиняют в политической неблагонадёжности и в «предательстве».
</a:t>
            </a:r>
            <a:endParaRPr lang="en-US" sz="957" dirty="0"/>
          </a:p>
        </p:txBody>
      </p:sp>
      <p:sp>
        <p:nvSpPr>
          <p:cNvPr id="11" name="Text 4"/>
          <p:cNvSpPr txBox="1"/>
          <p:nvPr/>
        </p:nvSpPr>
        <p:spPr>
          <a:xfrm>
            <a:off x="44516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и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Пастернака исключают из Союза писателей, усиливаются публичные нападки и требования отказаться от премии.
</a:t>
            </a:r>
            <a:endParaRPr lang="en-US" sz="957" dirty="0"/>
          </a:p>
        </p:txBody>
      </p:sp>
      <p:sp>
        <p:nvSpPr>
          <p:cNvPr id="12" name="Text 5"/>
          <p:cNvSpPr txBox="1"/>
          <p:nvPr/>
        </p:nvSpPr>
        <p:spPr>
          <a:xfrm>
            <a:off x="6542400" y="1694050"/>
            <a:ext cx="19629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критики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спор превращается в государственную кампанию, где художественные аргументы почти исчезают.
</a:t>
            </a:r>
            <a:endParaRPr lang="en-US" sz="9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советская критика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Пастернака упрекали в «отрыве от народа», считая, что его поэзия не отражает социальные задачи эпохи и не служит воспитанию массового читателя.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образов и необычный синтаксис трактовались как формализм: критики подменяли разбор художественных средств политическими оценками и общими лозунгами.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его творчество долго обсуждали не как явление литературы, а как пример якобы неверной гражданской позиции и идеологической «ошибки».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Пастернака в ответ на критику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последовательно защищал право искусства говорить о внутреннем мире человека, а не только о внешних событиях и общественных декларациях.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подлинная литература должна исходить из совести автора и точности переживания, а не из заранее заданных политических формул.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прозе писатель подчёркивал нравственную ответственность художника, для которого честность важнее удобной лояльности.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позиция сделала его фигурой принципиальной: он отстаивал духовную свободу даже тогда, когда это усиливало конфликт с официальной критикой.
</a:t>
            </a:r>
            <a:endParaRPr lang="en-US" sz="9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оценок в критике Пастернака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оценки нередко существовали одновременно: одного и того же автора могли признавать мастером языка и отвергать по политическим причинам.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конфликт — между признанием художественной новизны и идеологическим неприятием.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интерпретация литературно-критических оценок Пастернака в XX веке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и их позиции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ключевых авторов и типы реакции на творчество Пастернака в разные периоды.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оценки Пастернака зависели не только от таланта автора, но и от культурной среды и исторического момента.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отклики и критика XX века
</a:t>
            </a:r>
            <a:endParaRPr lang="en-US" sz="7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04625"/>
            <a:ext cx="324900" cy="28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704625"/>
            <a:ext cx="324900" cy="2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9633" y="1675625"/>
            <a:ext cx="260100" cy="34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переоценка творчества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Филологический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1960-х годов исследователи стали внимательнее изучать текст, композицию и языковые особенности, а не только политический контекст.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Модернистская поэтика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Пастернака всё чаще рассматривают как крупного модерниста, обновившего способы передачи чувства, времени и движения мысли.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философия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и проза читаются как произведения с богатым подтекстом, где личное переживание соединяется с размышлением о смысле жизни.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переоценки стало прочное признание Пастернака одним из самых значительных авторов русской литературы XX века.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литературной полемики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художественный спор о новаторстве Пастернака постепенно превращался в идеологический конфликт и затем — в предмет научного изучения.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и сила литературной независимости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Пастернака напоминают: подлинная литература проверяется временем, а не лозунгами. Его пример учит видеть ценность художественной свободы, нравственной смелости и точного слова.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2026-05-23T17:45:05Z</dcterms:created>
  <dcterms:modified xsi:type="dcterms:W3CDTF">2026-05-23T17:45:05Z</dcterms:modified>
</cp:coreProperties>
</file>