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52800" y="4422575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таланте, зависти и нравственном выборе в одной из самых известных пьес Пушкина.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352800" y="524625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«Моцарт и Сальери» А.С. Пушкина: главные темы «Маленьких трагедий»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создана в 1830 году, в период Болдинской осени. Пушкин опирается на известную европейскую легенду, но обсуждает не слухи, а вечный вопрос о таланте, зависти и ответственности.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Болдинская осень и легенда о Моцарте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Сальери признаёт гениальность Моцарта, но не может примириться с его лёгкостью и свободой. Внутри него растёт зависть и чувство несправедливости.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Моцарт остаётся доверчивым и спокойным, не замечая опасности. Финал трагедии связан с преступлением, которое Сальери пытается оправдать рассуждениями.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композитора встречаются и разговаривают об искусстве, справедливости и цене творчества. Их беседа постепенно превращается в напряжённый спор.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пьесы и её драматическая основа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69890"/>
            <a:ext cx="5955300" cy="198801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пьесы А.С. Пушкина «Моцарт и Сальери»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пьесе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показывают разные отношения к искусству и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противопоставляет не просто людей, а два взгляда на искусство: свободный дар и тяжёлый расчёт.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для него естественна, как дыхание: он шутит, импровизирует и создаёт впечатление человека, которому талант дан от природы.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простота и радость творчества особенно выделяют Моцарта. На этом фоне зависть Сальери становится ещё заметнее и острее.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Моцарт показан живым, открытым и доброжелательным человеком. Он легко общается с другими и не любит мрачных раздумий.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Моцарта в пьесе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Сальери умён, наблюдателен и привык считать себя человеком, который заслужил признание долгим трудом и дисциплиной.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искренне восхищается Моцартом, но это восхищение сразу смешивается с болью: чужой дар кажется ему несправедливой удачей.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монолог Сальери похож на спор с самим собой. В нём слышны обида, самооправдание и всё более сильная гордость.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уважение к таланту превращается в разрушительную зависть. Именно она толкает героя к нравственному падению.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Сальери: труд, гордость и зависть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пьесе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признания таланта к нравственному преступлению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язык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музыка — не украшение, а способ говорить о таланте. Через неё Пушкин показывает различие между свободным вдохновением Моцарта и напряжённым трудом Сальери.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«Реквием» и тема тайны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значимы упоминания «Реквиема». Они усиливают ощущение тайны и приближают тему смерти, делая разговор героев ещё более тревожным и глубоким.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смысловой центр пьесы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Сальери не лишён уважения к Моцарту, но не умеет принять чужое превосходство без внутреннего протеста.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Зависть становится главным чувством и подчиняет остальные переживания, превращая восхищение и гордость в источник трагедии.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пьесы А.С. Пушкина «Моцарт и Сальери»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движут Сальери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400" y="1635025"/>
            <a:ext cx="316800" cy="31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2672350"/>
            <a:ext cx="316800" cy="28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400" y="3706155"/>
            <a:ext cx="316800" cy="2534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400" y="4694200"/>
            <a:ext cx="316800" cy="31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3400" y="5731525"/>
            <a:ext cx="316800" cy="281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таланта и труда в «Моцарте и Сальери»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дар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Моцарт воспринимается как человек, которому музыка даётся легко и свободно. Его талант не выглядит результатом долгих расчётов или мучительных усилий.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дисциплина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Сальери верит в силу упорной работы и самоконтроля. Для него искусство — это путь, который требует терпения, строгого порядка и постоянного усилия.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другим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 опасность измерять себя чужими успехами. Когда человек постоянно сравнивает себя с кем-то, он легче теряет спокойствие и справедливый взгляд.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перед собой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искусство в пьесе связано не только с мастерством, но и с внутренней чистотой. Без неё талант может стать поводом для самообмана.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Разрушительная гордость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Сальери не даёт ему принять превосходство Моцарта. Именно она превращает уважение в обиду и делает нравственную ошибку почти неизбежной.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Сальери сначала восхищается Моцартом, но затем его уважение превращается в болезненное чувство несправедливости: чужой талант кажется ему угрозой собственному достоинству и смыслу жизни.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Зависть заставляет Сальери отделить музыку от человека: он уже не видит в Моцарте живого собеседника, а только соперника, который будто бы мешает его праву на признание.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мысль о преступлении начинает казаться ему разумной, Сальери окончательно теряет честность с самим собой. Пушкин показывает, как зависть искажает рассудок и ведёт к нравственному падению.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Зависть как причина нравственного падения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083297"/>
            <a:ext cx="5955300" cy="26974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Пушкин, «Моцарт и Сальери»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Моцарта и Сальери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образа помогают увидеть главный конфликт пьесы: свободное творчество и жизнь по расчёту.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Моцарт живёт в свободе и доверии к таланту, а Сальери постоянно сравнивает себя с другими. Это противопоставление усиливает трагический конфликт пьесы.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«Гений и злодейство — две вещи несовместные» поднимают главный вопрос пьесы: может ли настоящий талант сочетаться с нравственным преступлением и внутренней нечистотой.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«Нас мало избранных» показывает, что Сальери ощущает себя особенным и словно имеет право судить мир, в котором его труд будто бы недооценён.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 «Ты, Моцарт, бог, и сам того не знаешь» звучит как признание величия Моцарта, но одновременно как боль человека, не умеющего принять чужое превосходство.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вместе раскрывают трагедию Сальери: он понимает красоту гения, но не может освободиться от зависти, гордости и самооправдания.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Цитаты, которые раскрывают главную мысль пьесы
</a:t>
            </a:r>
            <a:endParaRPr lang="en-US" sz="31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как спокойный разговор постепенно превращается в трагедию выбора, где каждое новое размышление усиливает внутренний кризис.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растёт не от событий, а от мыслей Сальери: именно его внутренняя борьба приводит к преступлению и духовной пустоте.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Пушкин, «Моцарт и Сальери»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внутреннего напряжения к финалу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есть и философский спор, и психологическая драма, и напряжённое действие. Поэтому произведение читается как короткая, но очень глубокая история.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«маленькая» относится только к форме, а не к смыслу. Пушкин доказывает, что даже в небольшой пьесе можно раскрыть серьёзные вопросы о человеке.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невелика по объёму, но в нескольких сценах Пушкин показывает большой конфликт: столкновение таланта, зависти, гордости и нравственного выбора.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маленькой трагедии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происходит в тесном, почти бытовом пространстве: комната, стол, вино, разговор и музыка. Такая обстановка делает спор героев особенно личным и напряжённым, без лишних внешних событий.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XVIII века — старинные инструменты, костюмы, интерьер — помогают почувствовать эпоху Моцарта и Сальери. Они создают историческую атмосферу и одновременно подчёркивают, что нравственный выбор вне времени.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Сценическое пространство и детали эпохи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Сальери считает своё преступление оправданным
</a:t>
            </a:r>
            <a:endParaRPr lang="en-US" sz="2991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самооправдания, который приводит героя от обиды к преступлению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заставляет задуматься о цене успеха. Если человек ставит собственную гордость выше совести, он разрушает не только отношения с другими, но и себя самого.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последней сцены особенно ясно: преступление не приносит победы. Оно оставляет пустоту, вину и понимание, что настоящее величие невозможно без внутренней честности.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не даёт простого ответа на вопрос, что важнее: природный талант, упорный труд, вдохновение или дисциплина. Он показывает, что искусство требует и дара, и ответственности.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которые остаются после финала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В.А. Моцарте и текст А.С. Пушкина «Моцарт и Сальери»
</a:t>
            </a:r>
            <a:endParaRPr lang="en-US" sz="1182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факт и художественный вымысел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опирается на известную легенду, но превращает её в философскую драму о нравственном выборе.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важна как основа, но Пушкина интересует не расследование, а вечный вопрос о зависти, таланте и человеческом выборе.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Пушкина показывает, как зависть и гордыня разрушают человека изнутри. В ней звучит важная мысль: талант ценен только тогда, когда с ним рядом есть совесть, честность и уважение к другому.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«Моцарт и Сальери» важно читать сегодня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2026-05-23T00:27:58Z</dcterms:created>
  <dcterms:modified xsi:type="dcterms:W3CDTF">2026-05-23T00:27:58Z</dcterms:modified>
</cp:coreProperties>
</file>